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4" r:id="rId7"/>
    <p:sldId id="263" r:id="rId8"/>
    <p:sldId id="262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F28A357-A0DB-4B98-B113-AD94C5CD353A}" v="31" dt="2024-06-04T07:57:38.81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7" d="100"/>
          <a:sy n="67" d="100"/>
        </p:scale>
        <p:origin x="644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microsoft.com/office/2015/10/relationships/revisionInfo" Target="revisionInfo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orbett, DC (Staff, Parks House)" userId="620d3b2c-f36e-497d-839a-8f645e1af57f" providerId="ADAL" clId="{CF28A357-A0DB-4B98-B113-AD94C5CD353A}"/>
    <pc:docChg chg="undo custSel addSld delSld modSld">
      <pc:chgData name="Corbett, DC (Staff, Parks House)" userId="620d3b2c-f36e-497d-839a-8f645e1af57f" providerId="ADAL" clId="{CF28A357-A0DB-4B98-B113-AD94C5CD353A}" dt="2024-06-04T09:26:30.283" v="1312" actId="113"/>
      <pc:docMkLst>
        <pc:docMk/>
      </pc:docMkLst>
      <pc:sldChg chg="modSp mod">
        <pc:chgData name="Corbett, DC (Staff, Parks House)" userId="620d3b2c-f36e-497d-839a-8f645e1af57f" providerId="ADAL" clId="{CF28A357-A0DB-4B98-B113-AD94C5CD353A}" dt="2024-06-04T07:38:07.249" v="22" actId="20577"/>
        <pc:sldMkLst>
          <pc:docMk/>
          <pc:sldMk cId="2101954644" sldId="256"/>
        </pc:sldMkLst>
        <pc:spChg chg="mod">
          <ac:chgData name="Corbett, DC (Staff, Parks House)" userId="620d3b2c-f36e-497d-839a-8f645e1af57f" providerId="ADAL" clId="{CF28A357-A0DB-4B98-B113-AD94C5CD353A}" dt="2024-06-04T07:38:02.583" v="18" actId="20577"/>
          <ac:spMkLst>
            <pc:docMk/>
            <pc:sldMk cId="2101954644" sldId="256"/>
            <ac:spMk id="8" creationId="{ACC94B49-1119-2F41-5B27-8E2F7BB66E33}"/>
          </ac:spMkLst>
        </pc:spChg>
        <pc:spChg chg="mod">
          <ac:chgData name="Corbett, DC (Staff, Parks House)" userId="620d3b2c-f36e-497d-839a-8f645e1af57f" providerId="ADAL" clId="{CF28A357-A0DB-4B98-B113-AD94C5CD353A}" dt="2024-06-04T07:38:07.249" v="22" actId="20577"/>
          <ac:spMkLst>
            <pc:docMk/>
            <pc:sldMk cId="2101954644" sldId="256"/>
            <ac:spMk id="14" creationId="{7CD89262-7904-8656-22D7-AB5CC8086749}"/>
          </ac:spMkLst>
        </pc:spChg>
      </pc:sldChg>
      <pc:sldChg chg="addSp delSp modSp mod delAnim">
        <pc:chgData name="Corbett, DC (Staff, Parks House)" userId="620d3b2c-f36e-497d-839a-8f645e1af57f" providerId="ADAL" clId="{CF28A357-A0DB-4B98-B113-AD94C5CD353A}" dt="2024-06-04T07:39:46.936" v="42" actId="20577"/>
        <pc:sldMkLst>
          <pc:docMk/>
          <pc:sldMk cId="1699403149" sldId="257"/>
        </pc:sldMkLst>
        <pc:spChg chg="del">
          <ac:chgData name="Corbett, DC (Staff, Parks House)" userId="620d3b2c-f36e-497d-839a-8f645e1af57f" providerId="ADAL" clId="{CF28A357-A0DB-4B98-B113-AD94C5CD353A}" dt="2024-06-04T07:38:28.490" v="23" actId="478"/>
          <ac:spMkLst>
            <pc:docMk/>
            <pc:sldMk cId="1699403149" sldId="257"/>
            <ac:spMk id="7" creationId="{DEBA08D9-FD91-C40A-8B24-870AAA80D534}"/>
          </ac:spMkLst>
        </pc:spChg>
        <pc:spChg chg="del">
          <ac:chgData name="Corbett, DC (Staff, Parks House)" userId="620d3b2c-f36e-497d-839a-8f645e1af57f" providerId="ADAL" clId="{CF28A357-A0DB-4B98-B113-AD94C5CD353A}" dt="2024-06-04T07:38:28.490" v="23" actId="478"/>
          <ac:spMkLst>
            <pc:docMk/>
            <pc:sldMk cId="1699403149" sldId="257"/>
            <ac:spMk id="8" creationId="{3253920B-B517-32AE-D3B0-DFC24E26E234}"/>
          </ac:spMkLst>
        </pc:spChg>
        <pc:spChg chg="del">
          <ac:chgData name="Corbett, DC (Staff, Parks House)" userId="620d3b2c-f36e-497d-839a-8f645e1af57f" providerId="ADAL" clId="{CF28A357-A0DB-4B98-B113-AD94C5CD353A}" dt="2024-06-04T07:38:28.490" v="23" actId="478"/>
          <ac:spMkLst>
            <pc:docMk/>
            <pc:sldMk cId="1699403149" sldId="257"/>
            <ac:spMk id="9" creationId="{BF88366D-C672-6C59-BB7B-842E35AD5DD6}"/>
          </ac:spMkLst>
        </pc:spChg>
        <pc:spChg chg="del">
          <ac:chgData name="Corbett, DC (Staff, Parks House)" userId="620d3b2c-f36e-497d-839a-8f645e1af57f" providerId="ADAL" clId="{CF28A357-A0DB-4B98-B113-AD94C5CD353A}" dt="2024-06-04T07:38:28.490" v="23" actId="478"/>
          <ac:spMkLst>
            <pc:docMk/>
            <pc:sldMk cId="1699403149" sldId="257"/>
            <ac:spMk id="10" creationId="{1F622E03-CA4B-C0FD-8032-ACC73D33C0D4}"/>
          </ac:spMkLst>
        </pc:spChg>
        <pc:spChg chg="del">
          <ac:chgData name="Corbett, DC (Staff, Parks House)" userId="620d3b2c-f36e-497d-839a-8f645e1af57f" providerId="ADAL" clId="{CF28A357-A0DB-4B98-B113-AD94C5CD353A}" dt="2024-06-04T07:38:28.490" v="23" actId="478"/>
          <ac:spMkLst>
            <pc:docMk/>
            <pc:sldMk cId="1699403149" sldId="257"/>
            <ac:spMk id="11" creationId="{F19E7B89-41AE-9677-887A-7E8D2C5A4C21}"/>
          </ac:spMkLst>
        </pc:spChg>
        <pc:spChg chg="del">
          <ac:chgData name="Corbett, DC (Staff, Parks House)" userId="620d3b2c-f36e-497d-839a-8f645e1af57f" providerId="ADAL" clId="{CF28A357-A0DB-4B98-B113-AD94C5CD353A}" dt="2024-06-04T07:38:28.490" v="23" actId="478"/>
          <ac:spMkLst>
            <pc:docMk/>
            <pc:sldMk cId="1699403149" sldId="257"/>
            <ac:spMk id="12" creationId="{C003FD24-085E-1A81-5731-6399077F3BF8}"/>
          </ac:spMkLst>
        </pc:spChg>
        <pc:spChg chg="del">
          <ac:chgData name="Corbett, DC (Staff, Parks House)" userId="620d3b2c-f36e-497d-839a-8f645e1af57f" providerId="ADAL" clId="{CF28A357-A0DB-4B98-B113-AD94C5CD353A}" dt="2024-06-04T07:38:28.490" v="23" actId="478"/>
          <ac:spMkLst>
            <pc:docMk/>
            <pc:sldMk cId="1699403149" sldId="257"/>
            <ac:spMk id="13" creationId="{0999B243-B042-77B5-07E7-A242080A0EBD}"/>
          </ac:spMkLst>
        </pc:spChg>
        <pc:spChg chg="del">
          <ac:chgData name="Corbett, DC (Staff, Parks House)" userId="620d3b2c-f36e-497d-839a-8f645e1af57f" providerId="ADAL" clId="{CF28A357-A0DB-4B98-B113-AD94C5CD353A}" dt="2024-06-04T07:38:28.490" v="23" actId="478"/>
          <ac:spMkLst>
            <pc:docMk/>
            <pc:sldMk cId="1699403149" sldId="257"/>
            <ac:spMk id="14" creationId="{00B82504-477B-045B-F597-4D78C9B67DA7}"/>
          </ac:spMkLst>
        </pc:spChg>
        <pc:spChg chg="del">
          <ac:chgData name="Corbett, DC (Staff, Parks House)" userId="620d3b2c-f36e-497d-839a-8f645e1af57f" providerId="ADAL" clId="{CF28A357-A0DB-4B98-B113-AD94C5CD353A}" dt="2024-06-04T07:38:28.490" v="23" actId="478"/>
          <ac:spMkLst>
            <pc:docMk/>
            <pc:sldMk cId="1699403149" sldId="257"/>
            <ac:spMk id="15" creationId="{8079A81F-0427-2274-80A3-C5874B092054}"/>
          </ac:spMkLst>
        </pc:spChg>
        <pc:spChg chg="del">
          <ac:chgData name="Corbett, DC (Staff, Parks House)" userId="620d3b2c-f36e-497d-839a-8f645e1af57f" providerId="ADAL" clId="{CF28A357-A0DB-4B98-B113-AD94C5CD353A}" dt="2024-06-04T07:38:28.490" v="23" actId="478"/>
          <ac:spMkLst>
            <pc:docMk/>
            <pc:sldMk cId="1699403149" sldId="257"/>
            <ac:spMk id="16" creationId="{C75E0F84-F81B-F92A-CB28-39C7AFD29FB8}"/>
          </ac:spMkLst>
        </pc:spChg>
        <pc:spChg chg="add mod">
          <ac:chgData name="Corbett, DC (Staff, Parks House)" userId="620d3b2c-f36e-497d-839a-8f645e1af57f" providerId="ADAL" clId="{CF28A357-A0DB-4B98-B113-AD94C5CD353A}" dt="2024-06-04T07:39:43.174" v="33" actId="1076"/>
          <ac:spMkLst>
            <pc:docMk/>
            <pc:sldMk cId="1699403149" sldId="257"/>
            <ac:spMk id="17" creationId="{75583A01-EDA3-0D20-D867-134D76395DD4}"/>
          </ac:spMkLst>
        </pc:spChg>
        <pc:spChg chg="add mod">
          <ac:chgData name="Corbett, DC (Staff, Parks House)" userId="620d3b2c-f36e-497d-839a-8f645e1af57f" providerId="ADAL" clId="{CF28A357-A0DB-4B98-B113-AD94C5CD353A}" dt="2024-06-04T07:39:46.936" v="42" actId="20577"/>
          <ac:spMkLst>
            <pc:docMk/>
            <pc:sldMk cId="1699403149" sldId="257"/>
            <ac:spMk id="19" creationId="{CB0F02C5-A3EB-F38C-69C9-3E7B72E43762}"/>
          </ac:spMkLst>
        </pc:spChg>
        <pc:graphicFrameChg chg="add mod modGraphic">
          <ac:chgData name="Corbett, DC (Staff, Parks House)" userId="620d3b2c-f36e-497d-839a-8f645e1af57f" providerId="ADAL" clId="{CF28A357-A0DB-4B98-B113-AD94C5CD353A}" dt="2024-06-04T07:39:39.186" v="32" actId="1076"/>
          <ac:graphicFrameMkLst>
            <pc:docMk/>
            <pc:sldMk cId="1699403149" sldId="257"/>
            <ac:graphicFrameMk id="18" creationId="{FA97E448-6D86-BE69-E49C-65407592EB4B}"/>
          </ac:graphicFrameMkLst>
        </pc:graphicFrameChg>
        <pc:picChg chg="del">
          <ac:chgData name="Corbett, DC (Staff, Parks House)" userId="620d3b2c-f36e-497d-839a-8f645e1af57f" providerId="ADAL" clId="{CF28A357-A0DB-4B98-B113-AD94C5CD353A}" dt="2024-06-04T07:38:28.490" v="23" actId="478"/>
          <ac:picMkLst>
            <pc:docMk/>
            <pc:sldMk cId="1699403149" sldId="257"/>
            <ac:picMk id="3" creationId="{EE1BDDB1-8779-2BC6-AF6B-EF4A39F310C8}"/>
          </ac:picMkLst>
        </pc:picChg>
        <pc:picChg chg="del">
          <ac:chgData name="Corbett, DC (Staff, Parks House)" userId="620d3b2c-f36e-497d-839a-8f645e1af57f" providerId="ADAL" clId="{CF28A357-A0DB-4B98-B113-AD94C5CD353A}" dt="2024-06-04T07:38:28.490" v="23" actId="478"/>
          <ac:picMkLst>
            <pc:docMk/>
            <pc:sldMk cId="1699403149" sldId="257"/>
            <ac:picMk id="4" creationId="{6BD3617A-2374-1E26-637F-418FF5C20EC2}"/>
          </ac:picMkLst>
        </pc:picChg>
        <pc:picChg chg="del">
          <ac:chgData name="Corbett, DC (Staff, Parks House)" userId="620d3b2c-f36e-497d-839a-8f645e1af57f" providerId="ADAL" clId="{CF28A357-A0DB-4B98-B113-AD94C5CD353A}" dt="2024-06-04T07:38:28.490" v="23" actId="478"/>
          <ac:picMkLst>
            <pc:docMk/>
            <pc:sldMk cId="1699403149" sldId="257"/>
            <ac:picMk id="5" creationId="{4B67DBA5-16F0-9F32-35D0-1B5154D2AAF3}"/>
          </ac:picMkLst>
        </pc:picChg>
        <pc:picChg chg="del">
          <ac:chgData name="Corbett, DC (Staff, Parks House)" userId="620d3b2c-f36e-497d-839a-8f645e1af57f" providerId="ADAL" clId="{CF28A357-A0DB-4B98-B113-AD94C5CD353A}" dt="2024-06-04T07:38:28.490" v="23" actId="478"/>
          <ac:picMkLst>
            <pc:docMk/>
            <pc:sldMk cId="1699403149" sldId="257"/>
            <ac:picMk id="6" creationId="{93570CCB-CCC0-C6DC-FF4F-2D0A7725B0CA}"/>
          </ac:picMkLst>
        </pc:picChg>
      </pc:sldChg>
      <pc:sldChg chg="modSp mod">
        <pc:chgData name="Corbett, DC (Staff, Parks House)" userId="620d3b2c-f36e-497d-839a-8f645e1af57f" providerId="ADAL" clId="{CF28A357-A0DB-4B98-B113-AD94C5CD353A}" dt="2024-06-04T08:41:42.204" v="1311" actId="404"/>
        <pc:sldMkLst>
          <pc:docMk/>
          <pc:sldMk cId="1869155430" sldId="258"/>
        </pc:sldMkLst>
        <pc:spChg chg="mod">
          <ac:chgData name="Corbett, DC (Staff, Parks House)" userId="620d3b2c-f36e-497d-839a-8f645e1af57f" providerId="ADAL" clId="{CF28A357-A0DB-4B98-B113-AD94C5CD353A}" dt="2024-06-04T08:40:58.244" v="1172" actId="15"/>
          <ac:spMkLst>
            <pc:docMk/>
            <pc:sldMk cId="1869155430" sldId="258"/>
            <ac:spMk id="3" creationId="{B7DB052D-8F90-9B29-18A8-C9830E46E7A8}"/>
          </ac:spMkLst>
        </pc:spChg>
        <pc:spChg chg="mod">
          <ac:chgData name="Corbett, DC (Staff, Parks House)" userId="620d3b2c-f36e-497d-839a-8f645e1af57f" providerId="ADAL" clId="{CF28A357-A0DB-4B98-B113-AD94C5CD353A}" dt="2024-06-04T08:41:42.204" v="1311" actId="404"/>
          <ac:spMkLst>
            <pc:docMk/>
            <pc:sldMk cId="1869155430" sldId="258"/>
            <ac:spMk id="4" creationId="{DC3A9995-5726-CF38-4B28-FF82FF12AA8E}"/>
          </ac:spMkLst>
        </pc:spChg>
      </pc:sldChg>
      <pc:sldChg chg="addSp delSp modSp mod delAnim">
        <pc:chgData name="Corbett, DC (Staff, Parks House)" userId="620d3b2c-f36e-497d-839a-8f645e1af57f" providerId="ADAL" clId="{CF28A357-A0DB-4B98-B113-AD94C5CD353A}" dt="2024-06-04T09:26:30.283" v="1312" actId="113"/>
        <pc:sldMkLst>
          <pc:docMk/>
          <pc:sldMk cId="4113224936" sldId="259"/>
        </pc:sldMkLst>
        <pc:spChg chg="mod">
          <ac:chgData name="Corbett, DC (Staff, Parks House)" userId="620d3b2c-f36e-497d-839a-8f645e1af57f" providerId="ADAL" clId="{CF28A357-A0DB-4B98-B113-AD94C5CD353A}" dt="2024-06-04T07:42:56.291" v="424" actId="20577"/>
          <ac:spMkLst>
            <pc:docMk/>
            <pc:sldMk cId="4113224936" sldId="259"/>
            <ac:spMk id="3" creationId="{F853D220-2B05-FF5E-8FFF-0A85342986B4}"/>
          </ac:spMkLst>
        </pc:spChg>
        <pc:spChg chg="del">
          <ac:chgData name="Corbett, DC (Staff, Parks House)" userId="620d3b2c-f36e-497d-839a-8f645e1af57f" providerId="ADAL" clId="{CF28A357-A0DB-4B98-B113-AD94C5CD353A}" dt="2024-06-04T07:40:27.345" v="43" actId="478"/>
          <ac:spMkLst>
            <pc:docMk/>
            <pc:sldMk cId="4113224936" sldId="259"/>
            <ac:spMk id="4" creationId="{63677616-290F-F562-BE90-5B5CAC95FDBA}"/>
          </ac:spMkLst>
        </pc:spChg>
        <pc:spChg chg="del">
          <ac:chgData name="Corbett, DC (Staff, Parks House)" userId="620d3b2c-f36e-497d-839a-8f645e1af57f" providerId="ADAL" clId="{CF28A357-A0DB-4B98-B113-AD94C5CD353A}" dt="2024-06-04T07:40:27.345" v="43" actId="478"/>
          <ac:spMkLst>
            <pc:docMk/>
            <pc:sldMk cId="4113224936" sldId="259"/>
            <ac:spMk id="5" creationId="{E00ED148-EE84-5BA7-91A3-743E5304FBC7}"/>
          </ac:spMkLst>
        </pc:spChg>
        <pc:spChg chg="add mod">
          <ac:chgData name="Corbett, DC (Staff, Parks House)" userId="620d3b2c-f36e-497d-839a-8f645e1af57f" providerId="ADAL" clId="{CF28A357-A0DB-4B98-B113-AD94C5CD353A}" dt="2024-06-04T07:40:27.898" v="44"/>
          <ac:spMkLst>
            <pc:docMk/>
            <pc:sldMk cId="4113224936" sldId="259"/>
            <ac:spMk id="6" creationId="{39498EE6-DB3E-5241-ED8E-2FDEFCCED9BA}"/>
          </ac:spMkLst>
        </pc:spChg>
        <pc:spChg chg="add del mod">
          <ac:chgData name="Corbett, DC (Staff, Parks House)" userId="620d3b2c-f36e-497d-839a-8f645e1af57f" providerId="ADAL" clId="{CF28A357-A0DB-4B98-B113-AD94C5CD353A}" dt="2024-06-04T07:40:33.151" v="45" actId="478"/>
          <ac:spMkLst>
            <pc:docMk/>
            <pc:sldMk cId="4113224936" sldId="259"/>
            <ac:spMk id="8" creationId="{DDB41569-8181-46F8-B5DE-1BAC685A2DDB}"/>
          </ac:spMkLst>
        </pc:spChg>
        <pc:spChg chg="add mod">
          <ac:chgData name="Corbett, DC (Staff, Parks House)" userId="620d3b2c-f36e-497d-839a-8f645e1af57f" providerId="ADAL" clId="{CF28A357-A0DB-4B98-B113-AD94C5CD353A}" dt="2024-06-04T07:40:38.169" v="47" actId="207"/>
          <ac:spMkLst>
            <pc:docMk/>
            <pc:sldMk cId="4113224936" sldId="259"/>
            <ac:spMk id="10" creationId="{10E045BD-E30A-0E76-DE5A-9AECAAE8DF57}"/>
          </ac:spMkLst>
        </pc:spChg>
        <pc:spChg chg="add mod">
          <ac:chgData name="Corbett, DC (Staff, Parks House)" userId="620d3b2c-f36e-497d-839a-8f645e1af57f" providerId="ADAL" clId="{CF28A357-A0DB-4B98-B113-AD94C5CD353A}" dt="2024-06-04T07:41:26.445" v="206" actId="207"/>
          <ac:spMkLst>
            <pc:docMk/>
            <pc:sldMk cId="4113224936" sldId="259"/>
            <ac:spMk id="12" creationId="{8E9BC9DC-68FF-A135-5CF3-9E7B30800E6C}"/>
          </ac:spMkLst>
        </pc:spChg>
        <pc:spChg chg="add mod">
          <ac:chgData name="Corbett, DC (Staff, Parks House)" userId="620d3b2c-f36e-497d-839a-8f645e1af57f" providerId="ADAL" clId="{CF28A357-A0DB-4B98-B113-AD94C5CD353A}" dt="2024-06-04T09:26:30.283" v="1312" actId="113"/>
          <ac:spMkLst>
            <pc:docMk/>
            <pc:sldMk cId="4113224936" sldId="259"/>
            <ac:spMk id="14" creationId="{25C2846A-9C30-134D-126C-E65C0F25C61D}"/>
          </ac:spMkLst>
        </pc:spChg>
        <pc:spChg chg="add mod">
          <ac:chgData name="Corbett, DC (Staff, Parks House)" userId="620d3b2c-f36e-497d-839a-8f645e1af57f" providerId="ADAL" clId="{CF28A357-A0DB-4B98-B113-AD94C5CD353A}" dt="2024-06-04T07:44:34.021" v="498" actId="208"/>
          <ac:spMkLst>
            <pc:docMk/>
            <pc:sldMk cId="4113224936" sldId="259"/>
            <ac:spMk id="16" creationId="{11D5BBFE-B257-BB36-CCEB-FBFD1F4E61C8}"/>
          </ac:spMkLst>
        </pc:spChg>
        <pc:picChg chg="del">
          <ac:chgData name="Corbett, DC (Staff, Parks House)" userId="620d3b2c-f36e-497d-839a-8f645e1af57f" providerId="ADAL" clId="{CF28A357-A0DB-4B98-B113-AD94C5CD353A}" dt="2024-06-04T07:40:27.345" v="43" actId="478"/>
          <ac:picMkLst>
            <pc:docMk/>
            <pc:sldMk cId="4113224936" sldId="259"/>
            <ac:picMk id="7" creationId="{C9618572-2F59-7E31-E59A-4A7586EEBA34}"/>
          </ac:picMkLst>
        </pc:picChg>
        <pc:picChg chg="del">
          <ac:chgData name="Corbett, DC (Staff, Parks House)" userId="620d3b2c-f36e-497d-839a-8f645e1af57f" providerId="ADAL" clId="{CF28A357-A0DB-4B98-B113-AD94C5CD353A}" dt="2024-06-04T07:40:27.345" v="43" actId="478"/>
          <ac:picMkLst>
            <pc:docMk/>
            <pc:sldMk cId="4113224936" sldId="259"/>
            <ac:picMk id="9" creationId="{75EFF38E-3EE2-C309-EA7E-43CF0A5DDDAA}"/>
          </ac:picMkLst>
        </pc:picChg>
        <pc:picChg chg="del">
          <ac:chgData name="Corbett, DC (Staff, Parks House)" userId="620d3b2c-f36e-497d-839a-8f645e1af57f" providerId="ADAL" clId="{CF28A357-A0DB-4B98-B113-AD94C5CD353A}" dt="2024-06-04T07:40:27.345" v="43" actId="478"/>
          <ac:picMkLst>
            <pc:docMk/>
            <pc:sldMk cId="4113224936" sldId="259"/>
            <ac:picMk id="11" creationId="{4EA7B410-B5CC-25AB-279B-4440019E4839}"/>
          </ac:picMkLst>
        </pc:picChg>
        <pc:picChg chg="del">
          <ac:chgData name="Corbett, DC (Staff, Parks House)" userId="620d3b2c-f36e-497d-839a-8f645e1af57f" providerId="ADAL" clId="{CF28A357-A0DB-4B98-B113-AD94C5CD353A}" dt="2024-06-04T07:40:27.345" v="43" actId="478"/>
          <ac:picMkLst>
            <pc:docMk/>
            <pc:sldMk cId="4113224936" sldId="259"/>
            <ac:picMk id="13" creationId="{36687108-2472-2A70-3759-0AB7EE214144}"/>
          </ac:picMkLst>
        </pc:picChg>
        <pc:picChg chg="add mod">
          <ac:chgData name="Corbett, DC (Staff, Parks House)" userId="620d3b2c-f36e-497d-839a-8f645e1af57f" providerId="ADAL" clId="{CF28A357-A0DB-4B98-B113-AD94C5CD353A}" dt="2024-06-04T07:43:21.618" v="426" actId="1076"/>
          <ac:picMkLst>
            <pc:docMk/>
            <pc:sldMk cId="4113224936" sldId="259"/>
            <ac:picMk id="15" creationId="{155B2152-8DFD-F8EF-7BF8-9694A8CF5F13}"/>
          </ac:picMkLst>
        </pc:picChg>
      </pc:sldChg>
      <pc:sldChg chg="addSp delSp modSp mod modAnim">
        <pc:chgData name="Corbett, DC (Staff, Parks House)" userId="620d3b2c-f36e-497d-839a-8f645e1af57f" providerId="ADAL" clId="{CF28A357-A0DB-4B98-B113-AD94C5CD353A}" dt="2024-06-04T07:48:03.627" v="615" actId="207"/>
        <pc:sldMkLst>
          <pc:docMk/>
          <pc:sldMk cId="3996213028" sldId="260"/>
        </pc:sldMkLst>
        <pc:spChg chg="mod">
          <ac:chgData name="Corbett, DC (Staff, Parks House)" userId="620d3b2c-f36e-497d-839a-8f645e1af57f" providerId="ADAL" clId="{CF28A357-A0DB-4B98-B113-AD94C5CD353A}" dt="2024-06-04T07:44:43.385" v="514" actId="20577"/>
          <ac:spMkLst>
            <pc:docMk/>
            <pc:sldMk cId="3996213028" sldId="260"/>
            <ac:spMk id="3" creationId="{90691A15-270C-CD8C-7B9F-458B028A24DB}"/>
          </ac:spMkLst>
        </pc:spChg>
        <pc:spChg chg="add mod">
          <ac:chgData name="Corbett, DC (Staff, Parks House)" userId="620d3b2c-f36e-497d-839a-8f645e1af57f" providerId="ADAL" clId="{CF28A357-A0DB-4B98-B113-AD94C5CD353A}" dt="2024-06-04T07:44:55.625" v="516"/>
          <ac:spMkLst>
            <pc:docMk/>
            <pc:sldMk cId="3996213028" sldId="260"/>
            <ac:spMk id="4" creationId="{78867326-0149-BE91-6462-A46F74EB5AC0}"/>
          </ac:spMkLst>
        </pc:spChg>
        <pc:spChg chg="del">
          <ac:chgData name="Corbett, DC (Staff, Parks House)" userId="620d3b2c-f36e-497d-839a-8f645e1af57f" providerId="ADAL" clId="{CF28A357-A0DB-4B98-B113-AD94C5CD353A}" dt="2024-06-04T07:44:47.820" v="515" actId="478"/>
          <ac:spMkLst>
            <pc:docMk/>
            <pc:sldMk cId="3996213028" sldId="260"/>
            <ac:spMk id="5" creationId="{E0E0402E-3012-8303-4331-90C9A2121108}"/>
          </ac:spMkLst>
        </pc:spChg>
        <pc:spChg chg="del">
          <ac:chgData name="Corbett, DC (Staff, Parks House)" userId="620d3b2c-f36e-497d-839a-8f645e1af57f" providerId="ADAL" clId="{CF28A357-A0DB-4B98-B113-AD94C5CD353A}" dt="2024-06-04T07:44:47.820" v="515" actId="478"/>
          <ac:spMkLst>
            <pc:docMk/>
            <pc:sldMk cId="3996213028" sldId="260"/>
            <ac:spMk id="6" creationId="{43EC6C7C-6E40-85F1-BDE8-32F6C38CE994}"/>
          </ac:spMkLst>
        </pc:spChg>
        <pc:spChg chg="del">
          <ac:chgData name="Corbett, DC (Staff, Parks House)" userId="620d3b2c-f36e-497d-839a-8f645e1af57f" providerId="ADAL" clId="{CF28A357-A0DB-4B98-B113-AD94C5CD353A}" dt="2024-06-04T07:44:47.820" v="515" actId="478"/>
          <ac:spMkLst>
            <pc:docMk/>
            <pc:sldMk cId="3996213028" sldId="260"/>
            <ac:spMk id="7" creationId="{3E6FDCBC-DE37-B5D0-038E-503780F66E7C}"/>
          </ac:spMkLst>
        </pc:spChg>
        <pc:spChg chg="del">
          <ac:chgData name="Corbett, DC (Staff, Parks House)" userId="620d3b2c-f36e-497d-839a-8f645e1af57f" providerId="ADAL" clId="{CF28A357-A0DB-4B98-B113-AD94C5CD353A}" dt="2024-06-04T07:44:47.820" v="515" actId="478"/>
          <ac:spMkLst>
            <pc:docMk/>
            <pc:sldMk cId="3996213028" sldId="260"/>
            <ac:spMk id="8" creationId="{6B06EB26-9229-3F09-73FC-F5E2A395AFD3}"/>
          </ac:spMkLst>
        </pc:spChg>
        <pc:spChg chg="del">
          <ac:chgData name="Corbett, DC (Staff, Parks House)" userId="620d3b2c-f36e-497d-839a-8f645e1af57f" providerId="ADAL" clId="{CF28A357-A0DB-4B98-B113-AD94C5CD353A}" dt="2024-06-04T07:44:47.820" v="515" actId="478"/>
          <ac:spMkLst>
            <pc:docMk/>
            <pc:sldMk cId="3996213028" sldId="260"/>
            <ac:spMk id="9" creationId="{9360E1E0-C457-AB82-A863-02A3885D9209}"/>
          </ac:spMkLst>
        </pc:spChg>
        <pc:spChg chg="add mod">
          <ac:chgData name="Corbett, DC (Staff, Parks House)" userId="620d3b2c-f36e-497d-839a-8f645e1af57f" providerId="ADAL" clId="{CF28A357-A0DB-4B98-B113-AD94C5CD353A}" dt="2024-06-04T07:44:55.625" v="516"/>
          <ac:spMkLst>
            <pc:docMk/>
            <pc:sldMk cId="3996213028" sldId="260"/>
            <ac:spMk id="12" creationId="{884DF52D-B7E5-173F-0E6B-6A5CED69A0A5}"/>
          </ac:spMkLst>
        </pc:spChg>
        <pc:spChg chg="add mod">
          <ac:chgData name="Corbett, DC (Staff, Parks House)" userId="620d3b2c-f36e-497d-839a-8f645e1af57f" providerId="ADAL" clId="{CF28A357-A0DB-4B98-B113-AD94C5CD353A}" dt="2024-06-04T07:44:55.625" v="516"/>
          <ac:spMkLst>
            <pc:docMk/>
            <pc:sldMk cId="3996213028" sldId="260"/>
            <ac:spMk id="13" creationId="{B2502328-140D-93AF-D59C-0FA06395CA98}"/>
          </ac:spMkLst>
        </pc:spChg>
        <pc:spChg chg="add mod">
          <ac:chgData name="Corbett, DC (Staff, Parks House)" userId="620d3b2c-f36e-497d-839a-8f645e1af57f" providerId="ADAL" clId="{CF28A357-A0DB-4B98-B113-AD94C5CD353A}" dt="2024-06-04T07:44:55.625" v="516"/>
          <ac:spMkLst>
            <pc:docMk/>
            <pc:sldMk cId="3996213028" sldId="260"/>
            <ac:spMk id="16" creationId="{EDFF4353-98D5-58D3-8DCA-39EDFE1F0688}"/>
          </ac:spMkLst>
        </pc:spChg>
        <pc:spChg chg="add mod">
          <ac:chgData name="Corbett, DC (Staff, Parks House)" userId="620d3b2c-f36e-497d-839a-8f645e1af57f" providerId="ADAL" clId="{CF28A357-A0DB-4B98-B113-AD94C5CD353A}" dt="2024-06-04T07:44:55.625" v="516"/>
          <ac:spMkLst>
            <pc:docMk/>
            <pc:sldMk cId="3996213028" sldId="260"/>
            <ac:spMk id="19" creationId="{43F5EC3B-F984-3F66-232D-0D9BA3A552EF}"/>
          </ac:spMkLst>
        </pc:spChg>
        <pc:spChg chg="add mod">
          <ac:chgData name="Corbett, DC (Staff, Parks House)" userId="620d3b2c-f36e-497d-839a-8f645e1af57f" providerId="ADAL" clId="{CF28A357-A0DB-4B98-B113-AD94C5CD353A}" dt="2024-06-04T07:45:21.241" v="525" actId="208"/>
          <ac:spMkLst>
            <pc:docMk/>
            <pc:sldMk cId="3996213028" sldId="260"/>
            <ac:spMk id="20" creationId="{FD86A5E6-7DE2-3658-5AD3-7081E82C8DA9}"/>
          </ac:spMkLst>
        </pc:spChg>
        <pc:spChg chg="add mod">
          <ac:chgData name="Corbett, DC (Staff, Parks House)" userId="620d3b2c-f36e-497d-839a-8f645e1af57f" providerId="ADAL" clId="{CF28A357-A0DB-4B98-B113-AD94C5CD353A}" dt="2024-06-04T07:47:02.027" v="599" actId="33524"/>
          <ac:spMkLst>
            <pc:docMk/>
            <pc:sldMk cId="3996213028" sldId="260"/>
            <ac:spMk id="22" creationId="{E20B1D28-AD09-C482-4308-2E585BFA1F81}"/>
          </ac:spMkLst>
        </pc:spChg>
        <pc:spChg chg="add mod">
          <ac:chgData name="Corbett, DC (Staff, Parks House)" userId="620d3b2c-f36e-497d-839a-8f645e1af57f" providerId="ADAL" clId="{CF28A357-A0DB-4B98-B113-AD94C5CD353A}" dt="2024-06-04T07:46:41.615" v="595" actId="207"/>
          <ac:spMkLst>
            <pc:docMk/>
            <pc:sldMk cId="3996213028" sldId="260"/>
            <ac:spMk id="29" creationId="{3D94D2F7-0232-BE73-FF0A-F3963B39B255}"/>
          </ac:spMkLst>
        </pc:spChg>
        <pc:spChg chg="add mod">
          <ac:chgData name="Corbett, DC (Staff, Parks House)" userId="620d3b2c-f36e-497d-839a-8f645e1af57f" providerId="ADAL" clId="{CF28A357-A0DB-4B98-B113-AD94C5CD353A}" dt="2024-06-04T07:47:32.233" v="608" actId="208"/>
          <ac:spMkLst>
            <pc:docMk/>
            <pc:sldMk cId="3996213028" sldId="260"/>
            <ac:spMk id="32" creationId="{C1FFC50B-897A-8A5B-45CF-A7F73B2C7661}"/>
          </ac:spMkLst>
        </pc:spChg>
        <pc:spChg chg="add mod">
          <ac:chgData name="Corbett, DC (Staff, Parks House)" userId="620d3b2c-f36e-497d-839a-8f645e1af57f" providerId="ADAL" clId="{CF28A357-A0DB-4B98-B113-AD94C5CD353A}" dt="2024-06-04T07:48:03.627" v="615" actId="207"/>
          <ac:spMkLst>
            <pc:docMk/>
            <pc:sldMk cId="3996213028" sldId="260"/>
            <ac:spMk id="33" creationId="{7B09B732-3A02-61DD-C8D1-F1D0D543007A}"/>
          </ac:spMkLst>
        </pc:spChg>
        <pc:picChg chg="add mod">
          <ac:chgData name="Corbett, DC (Staff, Parks House)" userId="620d3b2c-f36e-497d-839a-8f645e1af57f" providerId="ADAL" clId="{CF28A357-A0DB-4B98-B113-AD94C5CD353A}" dt="2024-06-04T07:44:55.625" v="516"/>
          <ac:picMkLst>
            <pc:docMk/>
            <pc:sldMk cId="3996213028" sldId="260"/>
            <ac:picMk id="18" creationId="{2A30163F-ACE1-A7FF-2120-EC23D39E4A8E}"/>
          </ac:picMkLst>
        </pc:picChg>
        <pc:cxnChg chg="add mod">
          <ac:chgData name="Corbett, DC (Staff, Parks House)" userId="620d3b2c-f36e-497d-839a-8f645e1af57f" providerId="ADAL" clId="{CF28A357-A0DB-4B98-B113-AD94C5CD353A}" dt="2024-06-04T07:44:55.625" v="516"/>
          <ac:cxnSpMkLst>
            <pc:docMk/>
            <pc:sldMk cId="3996213028" sldId="260"/>
            <ac:cxnSpMk id="10" creationId="{484874D7-1E3D-31BF-4438-249CF9B59E1E}"/>
          </ac:cxnSpMkLst>
        </pc:cxnChg>
        <pc:cxnChg chg="del mod">
          <ac:chgData name="Corbett, DC (Staff, Parks House)" userId="620d3b2c-f36e-497d-839a-8f645e1af57f" providerId="ADAL" clId="{CF28A357-A0DB-4B98-B113-AD94C5CD353A}" dt="2024-06-04T07:44:47.820" v="515" actId="478"/>
          <ac:cxnSpMkLst>
            <pc:docMk/>
            <pc:sldMk cId="3996213028" sldId="260"/>
            <ac:cxnSpMk id="11" creationId="{F55F1F42-D641-8EA2-5AA5-117CF89C2C04}"/>
          </ac:cxnSpMkLst>
        </pc:cxnChg>
        <pc:cxnChg chg="del mod">
          <ac:chgData name="Corbett, DC (Staff, Parks House)" userId="620d3b2c-f36e-497d-839a-8f645e1af57f" providerId="ADAL" clId="{CF28A357-A0DB-4B98-B113-AD94C5CD353A}" dt="2024-06-04T07:44:47.820" v="515" actId="478"/>
          <ac:cxnSpMkLst>
            <pc:docMk/>
            <pc:sldMk cId="3996213028" sldId="260"/>
            <ac:cxnSpMk id="14" creationId="{170362FC-7989-DE49-8590-03D0CB341562}"/>
          </ac:cxnSpMkLst>
        </pc:cxnChg>
        <pc:cxnChg chg="add mod">
          <ac:chgData name="Corbett, DC (Staff, Parks House)" userId="620d3b2c-f36e-497d-839a-8f645e1af57f" providerId="ADAL" clId="{CF28A357-A0DB-4B98-B113-AD94C5CD353A}" dt="2024-06-04T07:44:55.625" v="516"/>
          <ac:cxnSpMkLst>
            <pc:docMk/>
            <pc:sldMk cId="3996213028" sldId="260"/>
            <ac:cxnSpMk id="15" creationId="{07B5C592-B998-39CE-A6FA-3844A98C927E}"/>
          </ac:cxnSpMkLst>
        </pc:cxnChg>
        <pc:cxnChg chg="del mod">
          <ac:chgData name="Corbett, DC (Staff, Parks House)" userId="620d3b2c-f36e-497d-839a-8f645e1af57f" providerId="ADAL" clId="{CF28A357-A0DB-4B98-B113-AD94C5CD353A}" dt="2024-06-04T07:44:47.820" v="515" actId="478"/>
          <ac:cxnSpMkLst>
            <pc:docMk/>
            <pc:sldMk cId="3996213028" sldId="260"/>
            <ac:cxnSpMk id="17" creationId="{A3FB4723-0AB7-BEB7-DF85-F4BE430F84B4}"/>
          </ac:cxnSpMkLst>
        </pc:cxnChg>
        <pc:cxnChg chg="add mod">
          <ac:chgData name="Corbett, DC (Staff, Parks House)" userId="620d3b2c-f36e-497d-839a-8f645e1af57f" providerId="ADAL" clId="{CF28A357-A0DB-4B98-B113-AD94C5CD353A}" dt="2024-06-04T07:46:48.075" v="596" actId="14100"/>
          <ac:cxnSpMkLst>
            <pc:docMk/>
            <pc:sldMk cId="3996213028" sldId="260"/>
            <ac:cxnSpMk id="21" creationId="{6E84297D-581F-9D30-0C74-AC4C414D593E}"/>
          </ac:cxnSpMkLst>
        </pc:cxnChg>
        <pc:cxnChg chg="add mod">
          <ac:chgData name="Corbett, DC (Staff, Parks House)" userId="620d3b2c-f36e-497d-839a-8f645e1af57f" providerId="ADAL" clId="{CF28A357-A0DB-4B98-B113-AD94C5CD353A}" dt="2024-06-04T07:46:54.852" v="598" actId="14100"/>
          <ac:cxnSpMkLst>
            <pc:docMk/>
            <pc:sldMk cId="3996213028" sldId="260"/>
            <ac:cxnSpMk id="24" creationId="{FE2359AF-5CE2-C70B-B694-693FFC2A6E5D}"/>
          </ac:cxnSpMkLst>
        </pc:cxnChg>
        <pc:cxnChg chg="del mod">
          <ac:chgData name="Corbett, DC (Staff, Parks House)" userId="620d3b2c-f36e-497d-839a-8f645e1af57f" providerId="ADAL" clId="{CF28A357-A0DB-4B98-B113-AD94C5CD353A}" dt="2024-06-04T07:44:47.820" v="515" actId="478"/>
          <ac:cxnSpMkLst>
            <pc:docMk/>
            <pc:sldMk cId="3996213028" sldId="260"/>
            <ac:cxnSpMk id="26" creationId="{6B0F1C2D-F2E6-8A80-AFE9-130673684506}"/>
          </ac:cxnSpMkLst>
        </pc:cxnChg>
        <pc:cxnChg chg="del mod">
          <ac:chgData name="Corbett, DC (Staff, Parks House)" userId="620d3b2c-f36e-497d-839a-8f645e1af57f" providerId="ADAL" clId="{CF28A357-A0DB-4B98-B113-AD94C5CD353A}" dt="2024-06-04T07:44:47.820" v="515" actId="478"/>
          <ac:cxnSpMkLst>
            <pc:docMk/>
            <pc:sldMk cId="3996213028" sldId="260"/>
            <ac:cxnSpMk id="28" creationId="{7FA48E7C-DAE4-FEAB-9E71-80C941A56774}"/>
          </ac:cxnSpMkLst>
        </pc:cxnChg>
      </pc:sldChg>
      <pc:sldChg chg="del">
        <pc:chgData name="Corbett, DC (Staff, Parks House)" userId="620d3b2c-f36e-497d-839a-8f645e1af57f" providerId="ADAL" clId="{CF28A357-A0DB-4B98-B113-AD94C5CD353A}" dt="2024-06-04T07:57:44.607" v="953" actId="47"/>
        <pc:sldMkLst>
          <pc:docMk/>
          <pc:sldMk cId="3403452022" sldId="261"/>
        </pc:sldMkLst>
      </pc:sldChg>
      <pc:sldChg chg="modSp mod">
        <pc:chgData name="Corbett, DC (Staff, Parks House)" userId="620d3b2c-f36e-497d-839a-8f645e1af57f" providerId="ADAL" clId="{CF28A357-A0DB-4B98-B113-AD94C5CD353A}" dt="2024-06-04T08:40:07.813" v="1169" actId="20577"/>
        <pc:sldMkLst>
          <pc:docMk/>
          <pc:sldMk cId="3661696060" sldId="262"/>
        </pc:sldMkLst>
        <pc:spChg chg="mod">
          <ac:chgData name="Corbett, DC (Staff, Parks House)" userId="620d3b2c-f36e-497d-839a-8f645e1af57f" providerId="ADAL" clId="{CF28A357-A0DB-4B98-B113-AD94C5CD353A}" dt="2024-06-04T08:40:07.813" v="1169" actId="20577"/>
          <ac:spMkLst>
            <pc:docMk/>
            <pc:sldMk cId="3661696060" sldId="262"/>
            <ac:spMk id="5" creationId="{188C3CFB-4359-B184-E538-C33474C7B32D}"/>
          </ac:spMkLst>
        </pc:spChg>
      </pc:sldChg>
      <pc:sldChg chg="addSp delSp modSp mod modAnim">
        <pc:chgData name="Corbett, DC (Staff, Parks House)" userId="620d3b2c-f36e-497d-839a-8f645e1af57f" providerId="ADAL" clId="{CF28A357-A0DB-4B98-B113-AD94C5CD353A}" dt="2024-06-04T07:57:38.818" v="952" actId="20577"/>
        <pc:sldMkLst>
          <pc:docMk/>
          <pc:sldMk cId="880239312" sldId="263"/>
        </pc:sldMkLst>
        <pc:spChg chg="mod">
          <ac:chgData name="Corbett, DC (Staff, Parks House)" userId="620d3b2c-f36e-497d-839a-8f645e1af57f" providerId="ADAL" clId="{CF28A357-A0DB-4B98-B113-AD94C5CD353A}" dt="2024-06-04T07:55:25.158" v="924" actId="20577"/>
          <ac:spMkLst>
            <pc:docMk/>
            <pc:sldMk cId="880239312" sldId="263"/>
            <ac:spMk id="3" creationId="{90691A15-270C-CD8C-7B9F-458B028A24DB}"/>
          </ac:spMkLst>
        </pc:spChg>
        <pc:spChg chg="add mod">
          <ac:chgData name="Corbett, DC (Staff, Parks House)" userId="620d3b2c-f36e-497d-839a-8f645e1af57f" providerId="ADAL" clId="{CF28A357-A0DB-4B98-B113-AD94C5CD353A}" dt="2024-06-04T07:55:59.863" v="934" actId="14100"/>
          <ac:spMkLst>
            <pc:docMk/>
            <pc:sldMk cId="880239312" sldId="263"/>
            <ac:spMk id="4" creationId="{72D08C2B-BD97-B2D4-0B76-69523209D0B7}"/>
          </ac:spMkLst>
        </pc:spChg>
        <pc:spChg chg="del">
          <ac:chgData name="Corbett, DC (Staff, Parks House)" userId="620d3b2c-f36e-497d-839a-8f645e1af57f" providerId="ADAL" clId="{CF28A357-A0DB-4B98-B113-AD94C5CD353A}" dt="2024-06-04T07:55:27.788" v="925" actId="478"/>
          <ac:spMkLst>
            <pc:docMk/>
            <pc:sldMk cId="880239312" sldId="263"/>
            <ac:spMk id="5" creationId="{E0E0402E-3012-8303-4331-90C9A2121108}"/>
          </ac:spMkLst>
        </pc:spChg>
        <pc:spChg chg="del">
          <ac:chgData name="Corbett, DC (Staff, Parks House)" userId="620d3b2c-f36e-497d-839a-8f645e1af57f" providerId="ADAL" clId="{CF28A357-A0DB-4B98-B113-AD94C5CD353A}" dt="2024-06-04T07:55:27.788" v="925" actId="478"/>
          <ac:spMkLst>
            <pc:docMk/>
            <pc:sldMk cId="880239312" sldId="263"/>
            <ac:spMk id="6" creationId="{43EC6C7C-6E40-85F1-BDE8-32F6C38CE994}"/>
          </ac:spMkLst>
        </pc:spChg>
        <pc:spChg chg="del">
          <ac:chgData name="Corbett, DC (Staff, Parks House)" userId="620d3b2c-f36e-497d-839a-8f645e1af57f" providerId="ADAL" clId="{CF28A357-A0DB-4B98-B113-AD94C5CD353A}" dt="2024-06-04T07:55:27.788" v="925" actId="478"/>
          <ac:spMkLst>
            <pc:docMk/>
            <pc:sldMk cId="880239312" sldId="263"/>
            <ac:spMk id="7" creationId="{3E6FDCBC-DE37-B5D0-038E-503780F66E7C}"/>
          </ac:spMkLst>
        </pc:spChg>
        <pc:spChg chg="del">
          <ac:chgData name="Corbett, DC (Staff, Parks House)" userId="620d3b2c-f36e-497d-839a-8f645e1af57f" providerId="ADAL" clId="{CF28A357-A0DB-4B98-B113-AD94C5CD353A}" dt="2024-06-04T07:55:27.788" v="925" actId="478"/>
          <ac:spMkLst>
            <pc:docMk/>
            <pc:sldMk cId="880239312" sldId="263"/>
            <ac:spMk id="8" creationId="{6B06EB26-9229-3F09-73FC-F5E2A395AFD3}"/>
          </ac:spMkLst>
        </pc:spChg>
        <pc:spChg chg="del">
          <ac:chgData name="Corbett, DC (Staff, Parks House)" userId="620d3b2c-f36e-497d-839a-8f645e1af57f" providerId="ADAL" clId="{CF28A357-A0DB-4B98-B113-AD94C5CD353A}" dt="2024-06-04T07:55:27.788" v="925" actId="478"/>
          <ac:spMkLst>
            <pc:docMk/>
            <pc:sldMk cId="880239312" sldId="263"/>
            <ac:spMk id="9" creationId="{9360E1E0-C457-AB82-A863-02A3885D9209}"/>
          </ac:spMkLst>
        </pc:spChg>
        <pc:spChg chg="add mod">
          <ac:chgData name="Corbett, DC (Staff, Parks House)" userId="620d3b2c-f36e-497d-839a-8f645e1af57f" providerId="ADAL" clId="{CF28A357-A0DB-4B98-B113-AD94C5CD353A}" dt="2024-06-04T07:56:18.987" v="938" actId="1076"/>
          <ac:spMkLst>
            <pc:docMk/>
            <pc:sldMk cId="880239312" sldId="263"/>
            <ac:spMk id="10" creationId="{C8777A65-AA56-14EC-BFAE-75718A376D8E}"/>
          </ac:spMkLst>
        </pc:spChg>
        <pc:spChg chg="add mod">
          <ac:chgData name="Corbett, DC (Staff, Parks House)" userId="620d3b2c-f36e-497d-839a-8f645e1af57f" providerId="ADAL" clId="{CF28A357-A0DB-4B98-B113-AD94C5CD353A}" dt="2024-06-04T07:57:10.965" v="943" actId="6549"/>
          <ac:spMkLst>
            <pc:docMk/>
            <pc:sldMk cId="880239312" sldId="263"/>
            <ac:spMk id="13" creationId="{7D1E0C7A-0A1C-A26D-1C9B-A97DD2177396}"/>
          </ac:spMkLst>
        </pc:spChg>
        <pc:spChg chg="add mod">
          <ac:chgData name="Corbett, DC (Staff, Parks House)" userId="620d3b2c-f36e-497d-839a-8f645e1af57f" providerId="ADAL" clId="{CF28A357-A0DB-4B98-B113-AD94C5CD353A}" dt="2024-06-04T07:57:38.818" v="952" actId="20577"/>
          <ac:spMkLst>
            <pc:docMk/>
            <pc:sldMk cId="880239312" sldId="263"/>
            <ac:spMk id="15" creationId="{B6A22001-4487-3EAB-9594-1E49FDEB57A3}"/>
          </ac:spMkLst>
        </pc:spChg>
        <pc:cxnChg chg="del mod">
          <ac:chgData name="Corbett, DC (Staff, Parks House)" userId="620d3b2c-f36e-497d-839a-8f645e1af57f" providerId="ADAL" clId="{CF28A357-A0DB-4B98-B113-AD94C5CD353A}" dt="2024-06-04T07:55:27.788" v="925" actId="478"/>
          <ac:cxnSpMkLst>
            <pc:docMk/>
            <pc:sldMk cId="880239312" sldId="263"/>
            <ac:cxnSpMk id="11" creationId="{F55F1F42-D641-8EA2-5AA5-117CF89C2C04}"/>
          </ac:cxnSpMkLst>
        </pc:cxnChg>
        <pc:cxnChg chg="add mod">
          <ac:chgData name="Corbett, DC (Staff, Parks House)" userId="620d3b2c-f36e-497d-839a-8f645e1af57f" providerId="ADAL" clId="{CF28A357-A0DB-4B98-B113-AD94C5CD353A}" dt="2024-06-04T07:56:28.683" v="939" actId="1076"/>
          <ac:cxnSpMkLst>
            <pc:docMk/>
            <pc:sldMk cId="880239312" sldId="263"/>
            <ac:cxnSpMk id="12" creationId="{AD8FCB1D-07C9-8B00-6BD8-D8FA26D50A9B}"/>
          </ac:cxnSpMkLst>
        </pc:cxnChg>
        <pc:cxnChg chg="del mod">
          <ac:chgData name="Corbett, DC (Staff, Parks House)" userId="620d3b2c-f36e-497d-839a-8f645e1af57f" providerId="ADAL" clId="{CF28A357-A0DB-4B98-B113-AD94C5CD353A}" dt="2024-06-04T07:55:27.788" v="925" actId="478"/>
          <ac:cxnSpMkLst>
            <pc:docMk/>
            <pc:sldMk cId="880239312" sldId="263"/>
            <ac:cxnSpMk id="14" creationId="{170362FC-7989-DE49-8590-03D0CB341562}"/>
          </ac:cxnSpMkLst>
        </pc:cxnChg>
        <pc:cxnChg chg="del mod">
          <ac:chgData name="Corbett, DC (Staff, Parks House)" userId="620d3b2c-f36e-497d-839a-8f645e1af57f" providerId="ADAL" clId="{CF28A357-A0DB-4B98-B113-AD94C5CD353A}" dt="2024-06-04T07:55:27.788" v="925" actId="478"/>
          <ac:cxnSpMkLst>
            <pc:docMk/>
            <pc:sldMk cId="880239312" sldId="263"/>
            <ac:cxnSpMk id="17" creationId="{A3FB4723-0AB7-BEB7-DF85-F4BE430F84B4}"/>
          </ac:cxnSpMkLst>
        </pc:cxnChg>
        <pc:cxnChg chg="del mod">
          <ac:chgData name="Corbett, DC (Staff, Parks House)" userId="620d3b2c-f36e-497d-839a-8f645e1af57f" providerId="ADAL" clId="{CF28A357-A0DB-4B98-B113-AD94C5CD353A}" dt="2024-06-04T07:55:27.788" v="925" actId="478"/>
          <ac:cxnSpMkLst>
            <pc:docMk/>
            <pc:sldMk cId="880239312" sldId="263"/>
            <ac:cxnSpMk id="26" creationId="{6B0F1C2D-F2E6-8A80-AFE9-130673684506}"/>
          </ac:cxnSpMkLst>
        </pc:cxnChg>
        <pc:cxnChg chg="del mod">
          <ac:chgData name="Corbett, DC (Staff, Parks House)" userId="620d3b2c-f36e-497d-839a-8f645e1af57f" providerId="ADAL" clId="{CF28A357-A0DB-4B98-B113-AD94C5CD353A}" dt="2024-06-04T07:55:27.788" v="925" actId="478"/>
          <ac:cxnSpMkLst>
            <pc:docMk/>
            <pc:sldMk cId="880239312" sldId="263"/>
            <ac:cxnSpMk id="28" creationId="{7FA48E7C-DAE4-FEAB-9E71-80C941A56774}"/>
          </ac:cxnSpMkLst>
        </pc:cxnChg>
      </pc:sldChg>
      <pc:sldChg chg="addSp delSp modSp add mod delAnim modAnim">
        <pc:chgData name="Corbett, DC (Staff, Parks House)" userId="620d3b2c-f36e-497d-839a-8f645e1af57f" providerId="ADAL" clId="{CF28A357-A0DB-4B98-B113-AD94C5CD353A}" dt="2024-06-04T07:54:46.952" v="908"/>
        <pc:sldMkLst>
          <pc:docMk/>
          <pc:sldMk cId="2600271363" sldId="264"/>
        </pc:sldMkLst>
        <pc:spChg chg="add mod">
          <ac:chgData name="Corbett, DC (Staff, Parks House)" userId="620d3b2c-f36e-497d-839a-8f645e1af57f" providerId="ADAL" clId="{CF28A357-A0DB-4B98-B113-AD94C5CD353A}" dt="2024-06-04T07:52:15.198" v="629" actId="1076"/>
          <ac:spMkLst>
            <pc:docMk/>
            <pc:sldMk cId="2600271363" sldId="264"/>
            <ac:spMk id="4" creationId="{C730D5FB-D325-20CE-F421-250796BF9ECE}"/>
          </ac:spMkLst>
        </pc:spChg>
        <pc:spChg chg="add mod">
          <ac:chgData name="Corbett, DC (Staff, Parks House)" userId="620d3b2c-f36e-497d-839a-8f645e1af57f" providerId="ADAL" clId="{CF28A357-A0DB-4B98-B113-AD94C5CD353A}" dt="2024-06-04T07:53:59.236" v="744" actId="113"/>
          <ac:spMkLst>
            <pc:docMk/>
            <pc:sldMk cId="2600271363" sldId="264"/>
            <ac:spMk id="5" creationId="{F2368301-DFEE-6E99-3561-B8F35EB923DA}"/>
          </ac:spMkLst>
        </pc:spChg>
        <pc:spChg chg="add mod">
          <ac:chgData name="Corbett, DC (Staff, Parks House)" userId="620d3b2c-f36e-497d-839a-8f645e1af57f" providerId="ADAL" clId="{CF28A357-A0DB-4B98-B113-AD94C5CD353A}" dt="2024-06-04T07:54:41.275" v="907" actId="113"/>
          <ac:spMkLst>
            <pc:docMk/>
            <pc:sldMk cId="2600271363" sldId="264"/>
            <ac:spMk id="6" creationId="{65B619D0-35D0-4387-014F-7AC1D360213F}"/>
          </ac:spMkLst>
        </pc:spChg>
        <pc:spChg chg="del">
          <ac:chgData name="Corbett, DC (Staff, Parks House)" userId="620d3b2c-f36e-497d-839a-8f645e1af57f" providerId="ADAL" clId="{CF28A357-A0DB-4B98-B113-AD94C5CD353A}" dt="2024-06-04T07:51:42.040" v="617" actId="478"/>
          <ac:spMkLst>
            <pc:docMk/>
            <pc:sldMk cId="2600271363" sldId="264"/>
            <ac:spMk id="20" creationId="{FD86A5E6-7DE2-3658-5AD3-7081E82C8DA9}"/>
          </ac:spMkLst>
        </pc:spChg>
        <pc:spChg chg="mod">
          <ac:chgData name="Corbett, DC (Staff, Parks House)" userId="620d3b2c-f36e-497d-839a-8f645e1af57f" providerId="ADAL" clId="{CF28A357-A0DB-4B98-B113-AD94C5CD353A}" dt="2024-06-04T07:52:42.514" v="653" actId="20577"/>
          <ac:spMkLst>
            <pc:docMk/>
            <pc:sldMk cId="2600271363" sldId="264"/>
            <ac:spMk id="22" creationId="{E20B1D28-AD09-C482-4308-2E585BFA1F81}"/>
          </ac:spMkLst>
        </pc:spChg>
        <pc:spChg chg="del">
          <ac:chgData name="Corbett, DC (Staff, Parks House)" userId="620d3b2c-f36e-497d-839a-8f645e1af57f" providerId="ADAL" clId="{CF28A357-A0DB-4B98-B113-AD94C5CD353A}" dt="2024-06-04T07:52:47.602" v="655" actId="478"/>
          <ac:spMkLst>
            <pc:docMk/>
            <pc:sldMk cId="2600271363" sldId="264"/>
            <ac:spMk id="29" creationId="{3D94D2F7-0232-BE73-FF0A-F3963B39B255}"/>
          </ac:spMkLst>
        </pc:spChg>
        <pc:spChg chg="mod">
          <ac:chgData name="Corbett, DC (Staff, Parks House)" userId="620d3b2c-f36e-497d-839a-8f645e1af57f" providerId="ADAL" clId="{CF28A357-A0DB-4B98-B113-AD94C5CD353A}" dt="2024-06-04T07:53:22.378" v="730" actId="5793"/>
          <ac:spMkLst>
            <pc:docMk/>
            <pc:sldMk cId="2600271363" sldId="264"/>
            <ac:spMk id="32" creationId="{C1FFC50B-897A-8A5B-45CF-A7F73B2C7661}"/>
          </ac:spMkLst>
        </pc:spChg>
        <pc:spChg chg="del">
          <ac:chgData name="Corbett, DC (Staff, Parks House)" userId="620d3b2c-f36e-497d-839a-8f645e1af57f" providerId="ADAL" clId="{CF28A357-A0DB-4B98-B113-AD94C5CD353A}" dt="2024-06-04T07:53:24.472" v="731" actId="478"/>
          <ac:spMkLst>
            <pc:docMk/>
            <pc:sldMk cId="2600271363" sldId="264"/>
            <ac:spMk id="33" creationId="{7B09B732-3A02-61DD-C8D1-F1D0D543007A}"/>
          </ac:spMkLst>
        </pc:spChg>
        <pc:cxnChg chg="ord">
          <ac:chgData name="Corbett, DC (Staff, Parks House)" userId="620d3b2c-f36e-497d-839a-8f645e1af57f" providerId="ADAL" clId="{CF28A357-A0DB-4B98-B113-AD94C5CD353A}" dt="2024-06-04T07:52:19.862" v="631" actId="166"/>
          <ac:cxnSpMkLst>
            <pc:docMk/>
            <pc:sldMk cId="2600271363" sldId="264"/>
            <ac:cxnSpMk id="21" creationId="{6E84297D-581F-9D30-0C74-AC4C414D593E}"/>
          </ac:cxnSpMkLst>
        </pc:cxnChg>
        <pc:cxnChg chg="del ord">
          <ac:chgData name="Corbett, DC (Staff, Parks House)" userId="620d3b2c-f36e-497d-839a-8f645e1af57f" providerId="ADAL" clId="{CF28A357-A0DB-4B98-B113-AD94C5CD353A}" dt="2024-06-04T07:52:45.366" v="654" actId="478"/>
          <ac:cxnSpMkLst>
            <pc:docMk/>
            <pc:sldMk cId="2600271363" sldId="264"/>
            <ac:cxnSpMk id="24" creationId="{FE2359AF-5CE2-C70B-B694-693FFC2A6E5D}"/>
          </ac:cxnSpMkLst>
        </pc:cxn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6A5B43-3261-E399-2C6E-884E06070D8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F4FAC20-7D57-CFD5-A637-94FEE48DCDF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CF09D25-0FF7-2963-4A6A-96A9A491D28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AEE7D0C-0F23-4B78-8B3C-5874152CBD62}" type="datetimeFigureOut">
              <a:rPr lang="en-GB" smtClean="0"/>
              <a:t>04/06/2024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E6B975A-1079-8AD6-2CAE-075D58B270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BB62642-C278-52C0-D00D-1D94E2C8E5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CEA7461-C940-4DE0-93D3-FED9D5D0595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122928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F9D3A0-0903-5975-C560-55126E8BA4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4079C52-CD7C-D9B8-F2B4-2C9BC3C57C8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422C419-FDE7-21F1-8C28-38EE184DE25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AEE7D0C-0F23-4B78-8B3C-5874152CBD62}" type="datetimeFigureOut">
              <a:rPr lang="en-GB" smtClean="0"/>
              <a:t>04/06/2024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12BAAE6-DEAE-44DE-5EAC-46C0082FF7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5FBE6B-CF2F-1022-6E2D-77C6A980AE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CEA7461-C940-4DE0-93D3-FED9D5D0595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15306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731129C-EB5E-104E-C51A-638249529DE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3D4A19B-AEE3-84EB-A08C-A6ABC075D47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E6C9583-08E1-8F85-E7E8-1020DE353FC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AEE7D0C-0F23-4B78-8B3C-5874152CBD62}" type="datetimeFigureOut">
              <a:rPr lang="en-GB" smtClean="0"/>
              <a:t>04/06/2024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0FE563-1FBC-115D-F570-9587EDFB77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2325EA3-1B32-1993-CC8F-E3E3276003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CEA7461-C940-4DE0-93D3-FED9D5D0595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100100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9B4640-6926-41D5-B6C3-C972812499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9C0777E-0020-8770-0EF5-4283D3D46D0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20A943B-63B9-DE44-8210-260678E8D58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AEE7D0C-0F23-4B78-8B3C-5874152CBD62}" type="datetimeFigureOut">
              <a:rPr lang="en-GB" smtClean="0"/>
              <a:t>04/06/2024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D9A58EC-3E77-9C84-843D-AF06BD800C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BEF725E-9ED2-B25E-159E-4C10EE6DBC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CEA7461-C940-4DE0-93D3-FED9D5D0595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566081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8E4C7B-AB32-600F-19ED-375A8F63AA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54213A3-B3FB-0B43-769F-593A998FC4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85DF040-F48D-8085-48D3-422962239D7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AEE7D0C-0F23-4B78-8B3C-5874152CBD62}" type="datetimeFigureOut">
              <a:rPr lang="en-GB" smtClean="0"/>
              <a:t>04/06/2024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9A4E00C-434E-78C2-FB5D-118309D632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6FECAFD-B23D-1B52-CFFE-413E0076C9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CEA7461-C940-4DE0-93D3-FED9D5D0595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630099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38C755-3616-6BE7-F681-DE492865BC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057EBE5-883B-900E-AD86-10F405DAF4D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A5C8FBB-EDC9-7499-26F3-4AE316B2E99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55EBD83-9841-60C5-F5D6-55E6FD63B4A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AEE7D0C-0F23-4B78-8B3C-5874152CBD62}" type="datetimeFigureOut">
              <a:rPr lang="en-GB" smtClean="0"/>
              <a:t>04/06/2024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F648734-D7E0-DE69-8021-D16C4FD99D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D7F65D4-51DD-8922-0CFF-09718D00CD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CEA7461-C940-4DE0-93D3-FED9D5D0595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83974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2237AC-6939-B471-6013-A053982FE5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630CC75-F3DC-3F81-276D-1F3649BEF24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D6A3FB7-BB86-2F65-4FF4-9F4500F4AD5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E1135DB-02CF-919A-F662-8696FB7002E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D7D39AC-B34D-FEE3-6782-E72E3F88F5B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D807936-ECB8-A7BF-71B5-308D7287C93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AEE7D0C-0F23-4B78-8B3C-5874152CBD62}" type="datetimeFigureOut">
              <a:rPr lang="en-GB" smtClean="0"/>
              <a:t>04/06/2024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69841FA-1ACF-0021-3D17-EFED0F30CA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4AF0911-33A6-B611-CE9E-0C9EE942CA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CEA7461-C940-4DE0-93D3-FED9D5D0595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439081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1EAC9D-7715-52CF-B108-021DD6170B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215D814-51F0-7D6F-02C9-7C6F62CD73A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AEE7D0C-0F23-4B78-8B3C-5874152CBD62}" type="datetimeFigureOut">
              <a:rPr lang="en-GB" smtClean="0"/>
              <a:t>04/06/2024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5C69F83-BACD-A7EC-2E99-ACC12CF746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45A11CE-F6F3-A416-383F-1BABD2E71E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CEA7461-C940-4DE0-93D3-FED9D5D0595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216328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F9DF39C-4F80-A00F-1AB4-4AC451850EE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AEE7D0C-0F23-4B78-8B3C-5874152CBD62}" type="datetimeFigureOut">
              <a:rPr lang="en-GB" smtClean="0"/>
              <a:t>04/06/2024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9047D81-918D-B8EE-D43E-F0E3D322E3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76FF5F7-DB8E-67D9-1D63-849A66C972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CEA7461-C940-4DE0-93D3-FED9D5D0595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8012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7BA99E-C21D-AA5F-AB57-690E5F570B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DBB6191-1D14-1B8F-6111-E8B6FD8E64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784400D-C6A6-6E91-E178-068336D266B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E3A65BE-69FA-110F-53CC-09D27F28875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AEE7D0C-0F23-4B78-8B3C-5874152CBD62}" type="datetimeFigureOut">
              <a:rPr lang="en-GB" smtClean="0"/>
              <a:t>04/06/2024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FA36328-C907-536F-3E8D-F34EB78295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3BF387-254E-CE06-7A6C-1ECD5D7547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CEA7461-C940-4DE0-93D3-FED9D5D0595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7865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69ABA8-6CF4-6FCA-88B6-03A19777B9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485855C-00DC-F8EE-B646-2409438E59E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BFB3075-6A79-3AAF-F570-1B521FC6355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54182DC-AD11-E85B-5AE4-FFE76CD8069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AEE7D0C-0F23-4B78-8B3C-5874152CBD62}" type="datetimeFigureOut">
              <a:rPr lang="en-GB" smtClean="0"/>
              <a:t>04/06/2024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6133CC5-230E-90F8-F83A-7726428907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E4B120B-D811-6C88-54F4-84C7C2CB30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CEA7461-C940-4DE0-93D3-FED9D5D0595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804484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2EBBCABE-5E9C-EFCE-B289-A0C72D8786B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3"/>
          <a:srcRect t="12500" b="12500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40217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ACC94B49-1119-2F41-5B27-8E2F7BB66E33}"/>
              </a:ext>
            </a:extLst>
          </p:cNvPr>
          <p:cNvSpPr/>
          <p:nvPr/>
        </p:nvSpPr>
        <p:spPr>
          <a:xfrm>
            <a:off x="965791" y="1431298"/>
            <a:ext cx="10260418" cy="1860698"/>
          </a:xfrm>
          <a:prstGeom prst="rect">
            <a:avLst/>
          </a:prstGeom>
          <a:solidFill>
            <a:schemeClr val="bg1"/>
          </a:solidFill>
          <a:ln w="19050">
            <a:solidFill>
              <a:srgbClr val="00206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5400" dirty="0">
                <a:solidFill>
                  <a:schemeClr val="tx1"/>
                </a:solidFill>
                <a:latin typeface="Segoe UI Black" panose="020B0A02040204020203" pitchFamily="34" charset="0"/>
                <a:ea typeface="Segoe UI Black" panose="020B0A02040204020203" pitchFamily="34" charset="0"/>
                <a:cs typeface="ADLaM Display" panose="020F0502020204030204" pitchFamily="2" charset="0"/>
              </a:rPr>
              <a:t>Lesson 1: </a:t>
            </a:r>
          </a:p>
          <a:p>
            <a:pPr algn="ctr"/>
            <a:r>
              <a:rPr lang="en-GB" sz="5400" dirty="0">
                <a:solidFill>
                  <a:schemeClr val="tx1"/>
                </a:solidFill>
                <a:latin typeface="Segoe UI Black" panose="020B0A02040204020203" pitchFamily="34" charset="0"/>
                <a:ea typeface="Segoe UI Black" panose="020B0A02040204020203" pitchFamily="34" charset="0"/>
                <a:cs typeface="ADLaM Display" panose="020F0502020204030204" pitchFamily="2" charset="0"/>
              </a:rPr>
              <a:t>Output data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1DDE661A-8A88-80B8-56F8-AD4A385A3FB5}"/>
              </a:ext>
            </a:extLst>
          </p:cNvPr>
          <p:cNvSpPr/>
          <p:nvPr/>
        </p:nvSpPr>
        <p:spPr>
          <a:xfrm>
            <a:off x="0" y="6300156"/>
            <a:ext cx="12192000" cy="557844"/>
          </a:xfrm>
          <a:prstGeom prst="rect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1" name="Picture 10" descr="A white text on a black background&#10;&#10;Description automatically generated">
            <a:extLst>
              <a:ext uri="{FF2B5EF4-FFF2-40B4-BE49-F238E27FC236}">
                <a16:creationId xmlns:a16="http://schemas.microsoft.com/office/drawing/2014/main" id="{6A0E2A02-97D5-BD85-B301-85387A243EF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077" y="6300156"/>
            <a:ext cx="1013709" cy="536438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1E54C3C4-3569-0292-83AC-844392E23CA9}"/>
              </a:ext>
            </a:extLst>
          </p:cNvPr>
          <p:cNvSpPr txBox="1"/>
          <p:nvPr/>
        </p:nvSpPr>
        <p:spPr>
          <a:xfrm>
            <a:off x="8602699" y="6403305"/>
            <a:ext cx="32305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  <a:latin typeface="Segoe UI Variable Display Semib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www.mysimplyteach.co.uk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8B99BBE-B8F5-460D-EB97-5760D69E306A}"/>
              </a:ext>
            </a:extLst>
          </p:cNvPr>
          <p:cNvSpPr txBox="1"/>
          <p:nvPr/>
        </p:nvSpPr>
        <p:spPr>
          <a:xfrm>
            <a:off x="3791393" y="6431994"/>
            <a:ext cx="4104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chemeClr val="bg1"/>
                </a:solidFill>
                <a:latin typeface="Segoe UI Variable Display Semib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© SIMPLY TEACH 2024</a:t>
            </a:r>
          </a:p>
        </p:txBody>
      </p:sp>
      <p:pic>
        <p:nvPicPr>
          <p:cNvPr id="1026" name="Picture 2" descr="Facebook Logos PNG images free download">
            <a:extLst>
              <a:ext uri="{FF2B5EF4-FFF2-40B4-BE49-F238E27FC236}">
                <a16:creationId xmlns:a16="http://schemas.microsoft.com/office/drawing/2014/main" id="{4D498B36-C9CA-6790-237F-A64DFB56110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26775" y="6403305"/>
            <a:ext cx="412898" cy="4128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7CD89262-7904-8656-22D7-AB5CC8086749}"/>
              </a:ext>
            </a:extLst>
          </p:cNvPr>
          <p:cNvSpPr/>
          <p:nvPr/>
        </p:nvSpPr>
        <p:spPr>
          <a:xfrm>
            <a:off x="965791" y="3614064"/>
            <a:ext cx="10260418" cy="521883"/>
          </a:xfrm>
          <a:prstGeom prst="rect">
            <a:avLst/>
          </a:prstGeom>
          <a:solidFill>
            <a:srgbClr val="002060"/>
          </a:solidFill>
          <a:ln w="28575">
            <a:solidFill>
              <a:srgbClr val="002060"/>
            </a:solidFill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dirty="0">
                <a:solidFill>
                  <a:schemeClr val="bg1"/>
                </a:solidFill>
                <a:latin typeface="Segoe UI Black" panose="020B0A02040204020203" pitchFamily="34" charset="0"/>
                <a:ea typeface="Segoe UI Black" panose="020B0A02040204020203" pitchFamily="34" charset="0"/>
                <a:cs typeface="ADLaM Display" panose="02010000000000000000" pitchFamily="2" charset="0"/>
              </a:rPr>
              <a:t>Programming</a:t>
            </a:r>
          </a:p>
        </p:txBody>
      </p:sp>
    </p:spTree>
    <p:extLst>
      <p:ext uri="{BB962C8B-B14F-4D97-AF65-F5344CB8AC3E}">
        <p14:creationId xmlns:p14="http://schemas.microsoft.com/office/powerpoint/2010/main" val="21019546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210A8B7E-EF83-57DD-4BF1-E9C651D08642}"/>
              </a:ext>
            </a:extLst>
          </p:cNvPr>
          <p:cNvSpPr/>
          <p:nvPr/>
        </p:nvSpPr>
        <p:spPr>
          <a:xfrm>
            <a:off x="967563" y="637953"/>
            <a:ext cx="10334846" cy="5699052"/>
          </a:xfrm>
          <a:prstGeom prst="rect">
            <a:avLst/>
          </a:prstGeom>
          <a:solidFill>
            <a:schemeClr val="bg1">
              <a:alpha val="94000"/>
            </a:schemeClr>
          </a:solidFill>
          <a:ln w="38100">
            <a:solidFill>
              <a:srgbClr val="00206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5583A01-EDA3-0D20-D867-134D76395DD4}"/>
              </a:ext>
            </a:extLst>
          </p:cNvPr>
          <p:cNvSpPr txBox="1"/>
          <p:nvPr/>
        </p:nvSpPr>
        <p:spPr>
          <a:xfrm>
            <a:off x="1190848" y="1415545"/>
            <a:ext cx="113426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u="sng" dirty="0">
                <a:latin typeface="Segoe UI Variable Text" pitchFamily="2" charset="0"/>
                <a:cs typeface="Segoe UI" panose="020B0502040204020203" pitchFamily="34" charset="0"/>
              </a:rPr>
              <a:t>Activity</a:t>
            </a:r>
          </a:p>
          <a:p>
            <a:r>
              <a:rPr lang="en-GB" sz="1600" dirty="0">
                <a:latin typeface="Segoe UI Variable Text" pitchFamily="2" charset="0"/>
                <a:cs typeface="Segoe UI" panose="020B0502040204020203" pitchFamily="34" charset="0"/>
              </a:rPr>
              <a:t>Match up each arithmetic operator to its correct description.</a:t>
            </a:r>
          </a:p>
        </p:txBody>
      </p:sp>
      <p:graphicFrame>
        <p:nvGraphicFramePr>
          <p:cNvPr id="18" name="Table 17">
            <a:extLst>
              <a:ext uri="{FF2B5EF4-FFF2-40B4-BE49-F238E27FC236}">
                <a16:creationId xmlns:a16="http://schemas.microsoft.com/office/drawing/2014/main" id="{FA97E448-6D86-BE69-E49C-65407592EB4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82574946"/>
              </p:ext>
            </p:extLst>
          </p:nvPr>
        </p:nvGraphicFramePr>
        <p:xfrm>
          <a:off x="1293487" y="2123772"/>
          <a:ext cx="9605025" cy="40538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506445">
                  <a:extLst>
                    <a:ext uri="{9D8B030D-6E8A-4147-A177-3AD203B41FA5}">
                      <a16:colId xmlns:a16="http://schemas.microsoft.com/office/drawing/2014/main" val="4041606848"/>
                    </a:ext>
                  </a:extLst>
                </a:gridCol>
                <a:gridCol w="1396423">
                  <a:extLst>
                    <a:ext uri="{9D8B030D-6E8A-4147-A177-3AD203B41FA5}">
                      <a16:colId xmlns:a16="http://schemas.microsoft.com/office/drawing/2014/main" val="2241427623"/>
                    </a:ext>
                  </a:extLst>
                </a:gridCol>
                <a:gridCol w="5702157">
                  <a:extLst>
                    <a:ext uri="{9D8B030D-6E8A-4147-A177-3AD203B41FA5}">
                      <a16:colId xmlns:a16="http://schemas.microsoft.com/office/drawing/2014/main" val="257611239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Segoe UI Variable Text" pitchFamily="2" charset="0"/>
                          <a:cs typeface="Segoe UI" panose="020B0502040204020203" pitchFamily="34" charset="0"/>
                        </a:rPr>
                        <a:t>1. +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600" dirty="0">
                        <a:latin typeface="Segoe UI Variable Text" pitchFamily="2" charset="0"/>
                        <a:cs typeface="Segoe UI" panose="020B0502040204020203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Segoe UI Variable Text" pitchFamily="2" charset="0"/>
                          <a:cs typeface="Segoe UI" panose="020B0502040204020203" pitchFamily="34" charset="0"/>
                        </a:rPr>
                        <a:t>A. Modulus – this will provide a remainder if a number isn’t equally divisible.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2278038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Segoe UI Variable Text" pitchFamily="2" charset="0"/>
                          <a:cs typeface="Segoe UI" panose="020B0502040204020203" pitchFamily="34" charset="0"/>
                        </a:rPr>
                        <a:t>2. -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600" dirty="0">
                        <a:latin typeface="Segoe UI Variable Text" pitchFamily="2" charset="0"/>
                        <a:cs typeface="Segoe UI" panose="020B0502040204020203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Segoe UI Variable Text" pitchFamily="2" charset="0"/>
                          <a:cs typeface="Segoe UI" panose="020B0502040204020203" pitchFamily="34" charset="0"/>
                        </a:rPr>
                        <a:t>B. This will add numbers together.</a:t>
                      </a:r>
                    </a:p>
                    <a:p>
                      <a:endParaRPr lang="en-GB" sz="1600" dirty="0">
                        <a:latin typeface="Segoe UI Variable Text" pitchFamily="2" charset="0"/>
                        <a:cs typeface="Segoe UI" panose="020B0502040204020203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8688602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Segoe UI Variable Text" pitchFamily="2" charset="0"/>
                          <a:cs typeface="Segoe UI" panose="020B0502040204020203" pitchFamily="34" charset="0"/>
                        </a:rPr>
                        <a:t>3. *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600" dirty="0">
                        <a:latin typeface="Segoe UI Variable Text" pitchFamily="2" charset="0"/>
                        <a:cs typeface="Segoe UI" panose="020B0502040204020203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Segoe UI Variable Text" pitchFamily="2" charset="0"/>
                          <a:cs typeface="Segoe UI" panose="020B0502040204020203" pitchFamily="34" charset="0"/>
                        </a:rPr>
                        <a:t>C. This will perform an integer division by rounding up the number.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143815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Segoe UI Variable Text" pitchFamily="2" charset="0"/>
                          <a:cs typeface="Segoe UI" panose="020B0502040204020203" pitchFamily="34" charset="0"/>
                        </a:rPr>
                        <a:t>4. /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600" dirty="0">
                        <a:latin typeface="Segoe UI Variable Text" pitchFamily="2" charset="0"/>
                        <a:cs typeface="Segoe UI" panose="020B0502040204020203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Segoe UI Variable Text" pitchFamily="2" charset="0"/>
                          <a:cs typeface="Segoe UI" panose="020B0502040204020203" pitchFamily="34" charset="0"/>
                        </a:rPr>
                        <a:t>D. The operation of raising one quantity to the power of another.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7499427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Segoe UI Variable Text" pitchFamily="2" charset="0"/>
                          <a:cs typeface="Segoe UI" panose="020B0502040204020203" pitchFamily="34" charset="0"/>
                        </a:rPr>
                        <a:t>5. DIV (//)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600" dirty="0">
                        <a:latin typeface="Segoe UI Variable Text" pitchFamily="2" charset="0"/>
                        <a:cs typeface="Segoe UI" panose="020B0502040204020203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Segoe UI Variable Text" pitchFamily="2" charset="0"/>
                          <a:cs typeface="Segoe UI" panose="020B0502040204020203" pitchFamily="34" charset="0"/>
                        </a:rPr>
                        <a:t>E. This will multiply numbers.</a:t>
                      </a:r>
                    </a:p>
                    <a:p>
                      <a:endParaRPr lang="en-GB" sz="1600" dirty="0">
                        <a:latin typeface="Segoe UI Variable Text" pitchFamily="2" charset="0"/>
                        <a:cs typeface="Segoe UI" panose="020B0502040204020203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461046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Segoe UI Variable Text" pitchFamily="2" charset="0"/>
                          <a:cs typeface="Segoe UI" panose="020B0502040204020203" pitchFamily="34" charset="0"/>
                        </a:rPr>
                        <a:t>6. MOD (%)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600" dirty="0">
                        <a:latin typeface="Segoe UI Variable Text" pitchFamily="2" charset="0"/>
                        <a:cs typeface="Segoe UI" panose="020B0502040204020203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Segoe UI Variable Text" pitchFamily="2" charset="0"/>
                          <a:cs typeface="Segoe UI" panose="020B0502040204020203" pitchFamily="34" charset="0"/>
                        </a:rPr>
                        <a:t>F. This will perform a float division and give the real value.</a:t>
                      </a:r>
                    </a:p>
                    <a:p>
                      <a:endParaRPr lang="en-GB" sz="1600" dirty="0">
                        <a:latin typeface="Segoe UI Variable Text" pitchFamily="2" charset="0"/>
                        <a:cs typeface="Segoe UI" panose="020B0502040204020203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7176325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Segoe UI Variable Text" pitchFamily="2" charset="0"/>
                          <a:cs typeface="Segoe UI" panose="020B0502040204020203" pitchFamily="34" charset="0"/>
                        </a:rPr>
                        <a:t>7. Exponentiation (**)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600" dirty="0">
                        <a:latin typeface="Segoe UI Variable Text" pitchFamily="2" charset="0"/>
                        <a:cs typeface="Segoe UI" panose="020B0502040204020203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Segoe UI Variable Text" pitchFamily="2" charset="0"/>
                          <a:cs typeface="Segoe UI" panose="020B0502040204020203" pitchFamily="34" charset="0"/>
                        </a:rPr>
                        <a:t>G. This will subtract numbers.</a:t>
                      </a:r>
                    </a:p>
                    <a:p>
                      <a:endParaRPr lang="en-GB" sz="1600" dirty="0">
                        <a:latin typeface="Segoe UI Variable Text" pitchFamily="2" charset="0"/>
                        <a:cs typeface="Segoe UI" panose="020B0502040204020203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23072818"/>
                  </a:ext>
                </a:extLst>
              </a:tr>
            </a:tbl>
          </a:graphicData>
        </a:graphic>
      </p:graphicFrame>
      <p:sp>
        <p:nvSpPr>
          <p:cNvPr id="19" name="TextBox 18">
            <a:extLst>
              <a:ext uri="{FF2B5EF4-FFF2-40B4-BE49-F238E27FC236}">
                <a16:creationId xmlns:a16="http://schemas.microsoft.com/office/drawing/2014/main" id="{CB0F02C5-A3EB-F38C-69C9-3E7B72E43762}"/>
              </a:ext>
            </a:extLst>
          </p:cNvPr>
          <p:cNvSpPr txBox="1"/>
          <p:nvPr/>
        </p:nvSpPr>
        <p:spPr>
          <a:xfrm>
            <a:off x="1190848" y="965859"/>
            <a:ext cx="9634930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3600" b="1" dirty="0">
                <a:latin typeface="Segoe UI Black" panose="020B0A02040204020203" pitchFamily="34" charset="0"/>
                <a:ea typeface="Segoe UI Black" panose="020B0A02040204020203" pitchFamily="34" charset="0"/>
                <a:cs typeface="Segoe UI" panose="020B0502040204020203" pitchFamily="34" charset="0"/>
              </a:rPr>
              <a:t>Starter</a:t>
            </a:r>
          </a:p>
        </p:txBody>
      </p:sp>
    </p:spTree>
    <p:extLst>
      <p:ext uri="{BB962C8B-B14F-4D97-AF65-F5344CB8AC3E}">
        <p14:creationId xmlns:p14="http://schemas.microsoft.com/office/powerpoint/2010/main" val="16994031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BFA538C4-A0D5-EFD2-A894-F89DD58DA980}"/>
              </a:ext>
            </a:extLst>
          </p:cNvPr>
          <p:cNvSpPr/>
          <p:nvPr/>
        </p:nvSpPr>
        <p:spPr>
          <a:xfrm>
            <a:off x="967563" y="637953"/>
            <a:ext cx="10334846" cy="5699052"/>
          </a:xfrm>
          <a:prstGeom prst="rect">
            <a:avLst/>
          </a:prstGeom>
          <a:solidFill>
            <a:schemeClr val="bg1">
              <a:alpha val="94000"/>
            </a:schemeClr>
          </a:solidFill>
          <a:ln w="38100">
            <a:solidFill>
              <a:srgbClr val="00206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7DB052D-8F90-9B29-18A8-C9830E46E7A8}"/>
              </a:ext>
            </a:extLst>
          </p:cNvPr>
          <p:cNvSpPr txBox="1"/>
          <p:nvPr/>
        </p:nvSpPr>
        <p:spPr>
          <a:xfrm>
            <a:off x="1201480" y="1135980"/>
            <a:ext cx="9634930" cy="181588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sz="2800" b="1" dirty="0">
                <a:latin typeface="Segoe UI Variable Text" pitchFamily="2" charset="0"/>
                <a:cs typeface="Segoe UI" panose="020B0502040204020203" pitchFamily="34" charset="0"/>
              </a:rPr>
              <a:t>Learning objectives:</a:t>
            </a:r>
          </a:p>
          <a:p>
            <a:endParaRPr lang="en-GB" b="1" dirty="0">
              <a:latin typeface="Segoe UI Variable Text" pitchFamily="2" charset="0"/>
              <a:cs typeface="Segoe UI" panose="020B0502040204020203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600" b="1" dirty="0">
                <a:latin typeface="Segoe UI Variable Text" pitchFamily="2" charset="0"/>
                <a:cs typeface="Segoe UI" panose="020B0502040204020203" pitchFamily="34" charset="0"/>
              </a:rPr>
              <a:t>Basic programming techniques: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1600" b="1" dirty="0">
                <a:latin typeface="Segoe UI Variable Text" pitchFamily="2" charset="0"/>
                <a:cs typeface="Segoe UI" panose="020B0502040204020203" pitchFamily="34" charset="0"/>
              </a:rPr>
              <a:t>Output data using print function.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1600" b="1" dirty="0">
                <a:latin typeface="Segoe UI Variable Text" pitchFamily="2" charset="0"/>
                <a:cs typeface="Segoe UI" panose="020B0502040204020203" pitchFamily="34" charset="0"/>
              </a:rPr>
              <a:t>Use of arithmetic operators to perform calculations.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1600" b="1" dirty="0">
                <a:latin typeface="Segoe UI Variable Text" pitchFamily="2" charset="0"/>
                <a:cs typeface="Segoe UI" panose="020B0502040204020203" pitchFamily="34" charset="0"/>
              </a:rPr>
              <a:t>Use of constants to store data.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C3A9995-5726-CF38-4B28-FF82FF12AA8E}"/>
              </a:ext>
            </a:extLst>
          </p:cNvPr>
          <p:cNvSpPr txBox="1"/>
          <p:nvPr/>
        </p:nvSpPr>
        <p:spPr>
          <a:xfrm>
            <a:off x="1201480" y="2988224"/>
            <a:ext cx="9634930" cy="178510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sz="2800" b="1" dirty="0">
                <a:latin typeface="Segoe UI Variable Text" pitchFamily="2" charset="0"/>
                <a:cs typeface="Segoe UI" panose="020B0502040204020203" pitchFamily="34" charset="0"/>
              </a:rPr>
              <a:t>Lesson components:</a:t>
            </a:r>
          </a:p>
          <a:p>
            <a:endParaRPr lang="en-GB" b="1" dirty="0">
              <a:latin typeface="Segoe UI Variable Text" pitchFamily="2" charset="0"/>
              <a:cs typeface="Segoe UI" panose="020B0502040204020203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600" b="1" dirty="0">
                <a:latin typeface="Segoe UI Variable Text" pitchFamily="2" charset="0"/>
                <a:cs typeface="Segoe UI" panose="020B0502040204020203" pitchFamily="34" charset="0"/>
              </a:rPr>
              <a:t>To know how to output strings into a program.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600" b="1" dirty="0">
                <a:latin typeface="Segoe UI Variable Text" pitchFamily="2" charset="0"/>
                <a:cs typeface="Segoe UI" panose="020B0502040204020203" pitchFamily="34" charset="0"/>
              </a:rPr>
              <a:t>To know how to use arithmetic operators to output integers into a program.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600" b="1" dirty="0">
                <a:latin typeface="Segoe UI Variable Text" pitchFamily="2" charset="0"/>
                <a:cs typeface="Segoe UI" panose="020B0502040204020203" pitchFamily="34" charset="0"/>
              </a:rPr>
              <a:t>To apply your understanding of the techniques taught to complete a range of programming challenges. </a:t>
            </a:r>
          </a:p>
        </p:txBody>
      </p:sp>
    </p:spTree>
    <p:extLst>
      <p:ext uri="{BB962C8B-B14F-4D97-AF65-F5344CB8AC3E}">
        <p14:creationId xmlns:p14="http://schemas.microsoft.com/office/powerpoint/2010/main" val="18691554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2028A80A-605B-3AE6-6F83-58C5F2D05479}"/>
              </a:ext>
            </a:extLst>
          </p:cNvPr>
          <p:cNvSpPr/>
          <p:nvPr/>
        </p:nvSpPr>
        <p:spPr>
          <a:xfrm>
            <a:off x="967563" y="637953"/>
            <a:ext cx="10334846" cy="5699052"/>
          </a:xfrm>
          <a:prstGeom prst="rect">
            <a:avLst/>
          </a:prstGeom>
          <a:solidFill>
            <a:schemeClr val="bg1">
              <a:alpha val="94000"/>
            </a:schemeClr>
          </a:solidFill>
          <a:ln w="38100">
            <a:solidFill>
              <a:srgbClr val="00206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853D220-2B05-FF5E-8FFF-0A85342986B4}"/>
              </a:ext>
            </a:extLst>
          </p:cNvPr>
          <p:cNvSpPr txBox="1"/>
          <p:nvPr/>
        </p:nvSpPr>
        <p:spPr>
          <a:xfrm>
            <a:off x="1190848" y="965859"/>
            <a:ext cx="9634930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3600" b="1" dirty="0">
                <a:latin typeface="Segoe UI Black" panose="020B0A02040204020203" pitchFamily="34" charset="0"/>
                <a:ea typeface="Segoe UI Black" panose="020B0A02040204020203" pitchFamily="34" charset="0"/>
                <a:cs typeface="Segoe UI" panose="020B0502040204020203" pitchFamily="34" charset="0"/>
              </a:rPr>
              <a:t>Output data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9498EE6-DB3E-5241-ED8E-2FDEFCCED9BA}"/>
              </a:ext>
            </a:extLst>
          </p:cNvPr>
          <p:cNvSpPr/>
          <p:nvPr/>
        </p:nvSpPr>
        <p:spPr>
          <a:xfrm>
            <a:off x="1190848" y="1742465"/>
            <a:ext cx="4506578" cy="1063716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GB" sz="1600" b="1" dirty="0">
                <a:solidFill>
                  <a:schemeClr val="tx1"/>
                </a:solidFill>
                <a:latin typeface="Segoe UI Variable Text" pitchFamily="2" charset="0"/>
                <a:ea typeface="Segoe UI Black" panose="020B0A02040204020203" pitchFamily="34" charset="0"/>
                <a:cs typeface="Segoe UI" panose="020B0502040204020203" pitchFamily="34" charset="0"/>
              </a:rPr>
              <a:t>Key terms:</a:t>
            </a:r>
          </a:p>
          <a:p>
            <a:r>
              <a:rPr lang="en-GB" sz="1600" b="1" dirty="0">
                <a:solidFill>
                  <a:schemeClr val="tx1"/>
                </a:solidFill>
                <a:latin typeface="Segoe UI Variable Text" pitchFamily="2" charset="0"/>
                <a:cs typeface="Segoe UI" panose="020B0502040204020203" pitchFamily="34" charset="0"/>
              </a:rPr>
              <a:t>Data</a:t>
            </a:r>
            <a:r>
              <a:rPr lang="en-GB" sz="1600" dirty="0">
                <a:solidFill>
                  <a:schemeClr val="tx1"/>
                </a:solidFill>
                <a:latin typeface="Segoe UI Variable Text" pitchFamily="2" charset="0"/>
                <a:cs typeface="Segoe UI" panose="020B0502040204020203" pitchFamily="34" charset="0"/>
              </a:rPr>
              <a:t> is the collection of information which can take various forms, including text, numbers, images, audio, video, and more.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0E045BD-E30A-0E76-DE5A-9AECAAE8DF57}"/>
              </a:ext>
            </a:extLst>
          </p:cNvPr>
          <p:cNvSpPr/>
          <p:nvPr/>
        </p:nvSpPr>
        <p:spPr>
          <a:xfrm>
            <a:off x="1190848" y="2943184"/>
            <a:ext cx="4506578" cy="86883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GB" sz="1600" b="1" dirty="0">
                <a:solidFill>
                  <a:schemeClr val="tx1"/>
                </a:solidFill>
                <a:latin typeface="Segoe UI Variable Text" pitchFamily="2" charset="0"/>
                <a:ea typeface="Segoe UI Black" panose="020B0A02040204020203" pitchFamily="34" charset="0"/>
                <a:cs typeface="Segoe UI" panose="020B0502040204020203" pitchFamily="34" charset="0"/>
              </a:rPr>
              <a:t>What does it mean to output data?</a:t>
            </a:r>
          </a:p>
          <a:p>
            <a:r>
              <a:rPr lang="en-GB" sz="1600" dirty="0">
                <a:solidFill>
                  <a:schemeClr val="tx1"/>
                </a:solidFill>
                <a:latin typeface="Segoe UI Variable Text" pitchFamily="2" charset="0"/>
                <a:cs typeface="Segoe UI" panose="020B0502040204020203" pitchFamily="34" charset="0"/>
              </a:rPr>
              <a:t>The process of retrieving or displaying data from a system.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8E9BC9DC-68FF-A135-5CF3-9E7B30800E6C}"/>
              </a:ext>
            </a:extLst>
          </p:cNvPr>
          <p:cNvSpPr/>
          <p:nvPr/>
        </p:nvSpPr>
        <p:spPr>
          <a:xfrm>
            <a:off x="1190848" y="3926119"/>
            <a:ext cx="4506578" cy="86883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GB" sz="1600" b="1" dirty="0">
                <a:solidFill>
                  <a:schemeClr val="tx1"/>
                </a:solidFill>
                <a:latin typeface="Segoe UI Variable Text" pitchFamily="2" charset="0"/>
                <a:ea typeface="Segoe UI Black" panose="020B0A02040204020203" pitchFamily="34" charset="0"/>
                <a:cs typeface="Segoe UI" panose="020B0502040204020203" pitchFamily="34" charset="0"/>
              </a:rPr>
              <a:t>How do you output data in programming?</a:t>
            </a:r>
          </a:p>
          <a:p>
            <a:r>
              <a:rPr lang="en-GB" sz="1600" dirty="0">
                <a:solidFill>
                  <a:schemeClr val="tx1"/>
                </a:solidFill>
                <a:latin typeface="Segoe UI Variable Text" pitchFamily="2" charset="0"/>
                <a:cs typeface="Segoe UI" panose="020B0502040204020203" pitchFamily="34" charset="0"/>
              </a:rPr>
              <a:t>In Python, the syntax used to represent output is the </a:t>
            </a:r>
            <a:r>
              <a:rPr lang="en-GB" sz="1600" b="1" dirty="0">
                <a:solidFill>
                  <a:schemeClr val="tx1"/>
                </a:solidFill>
                <a:latin typeface="Segoe UI Variable Text" pitchFamily="2" charset="0"/>
                <a:cs typeface="Segoe UI" panose="020B0502040204020203" pitchFamily="34" charset="0"/>
              </a:rPr>
              <a:t>print </a:t>
            </a:r>
            <a:r>
              <a:rPr lang="en-GB" sz="1600" dirty="0">
                <a:solidFill>
                  <a:schemeClr val="tx1"/>
                </a:solidFill>
                <a:latin typeface="Segoe UI Variable Text" pitchFamily="2" charset="0"/>
                <a:cs typeface="Segoe UI" panose="020B0502040204020203" pitchFamily="34" charset="0"/>
              </a:rPr>
              <a:t>function. 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25C2846A-9C30-134D-126C-E65C0F25C61D}"/>
              </a:ext>
            </a:extLst>
          </p:cNvPr>
          <p:cNvSpPr/>
          <p:nvPr/>
        </p:nvSpPr>
        <p:spPr>
          <a:xfrm>
            <a:off x="1190848" y="4909054"/>
            <a:ext cx="4506578" cy="1148846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GB" sz="1600" b="1" dirty="0">
                <a:solidFill>
                  <a:schemeClr val="tx1"/>
                </a:solidFill>
                <a:latin typeface="Segoe UI Variable Text" pitchFamily="2" charset="0"/>
                <a:ea typeface="Segoe UI Black" panose="020B0A02040204020203" pitchFamily="34" charset="0"/>
                <a:cs typeface="Segoe UI" panose="020B0502040204020203" pitchFamily="34" charset="0"/>
              </a:rPr>
              <a:t>How will the data be outputted?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tx1"/>
                </a:solidFill>
                <a:latin typeface="Segoe UI Variable Text" pitchFamily="2" charset="0"/>
                <a:cs typeface="Segoe UI" panose="020B0502040204020203" pitchFamily="34" charset="0"/>
              </a:rPr>
              <a:t>The data will be outputted as a string.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tx1"/>
                </a:solidFill>
                <a:latin typeface="Segoe UI Variable Text" pitchFamily="2" charset="0"/>
                <a:cs typeface="Segoe UI" panose="020B0502040204020203" pitchFamily="34" charset="0"/>
              </a:rPr>
              <a:t>A </a:t>
            </a:r>
            <a:r>
              <a:rPr lang="en-GB" sz="1600" b="1" dirty="0">
                <a:solidFill>
                  <a:schemeClr val="tx1"/>
                </a:solidFill>
                <a:latin typeface="Segoe UI Variable Text" pitchFamily="2" charset="0"/>
                <a:cs typeface="Segoe UI" panose="020B0502040204020203" pitchFamily="34" charset="0"/>
              </a:rPr>
              <a:t>string </a:t>
            </a:r>
            <a:r>
              <a:rPr lang="en-GB" sz="1600" dirty="0">
                <a:solidFill>
                  <a:schemeClr val="tx1"/>
                </a:solidFill>
                <a:latin typeface="Segoe UI Variable Text" pitchFamily="2" charset="0"/>
                <a:cs typeface="Segoe UI" panose="020B0502040204020203" pitchFamily="34" charset="0"/>
              </a:rPr>
              <a:t>is a collection of characters (letters and/or numbers) inside quotation marks. 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155B2152-8DFD-F8EF-7BF8-9694A8CF5F1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40817" y="1742465"/>
            <a:ext cx="5160335" cy="3979054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11D5BBFE-B257-BB36-CCEB-FBFD1F4E61C8}"/>
              </a:ext>
            </a:extLst>
          </p:cNvPr>
          <p:cNvSpPr txBox="1"/>
          <p:nvPr/>
        </p:nvSpPr>
        <p:spPr>
          <a:xfrm>
            <a:off x="7877468" y="5469291"/>
            <a:ext cx="3267075" cy="58477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1600" dirty="0">
                <a:latin typeface="Segoe UI Variable Text" pitchFamily="2" charset="0"/>
              </a:rPr>
              <a:t>When data is outputted, we view it on a screen, like a monitor. </a:t>
            </a:r>
          </a:p>
        </p:txBody>
      </p:sp>
    </p:spTree>
    <p:extLst>
      <p:ext uri="{BB962C8B-B14F-4D97-AF65-F5344CB8AC3E}">
        <p14:creationId xmlns:p14="http://schemas.microsoft.com/office/powerpoint/2010/main" val="41132249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CE976E9E-8DAB-DD4E-6834-9F0926892C8C}"/>
              </a:ext>
            </a:extLst>
          </p:cNvPr>
          <p:cNvSpPr/>
          <p:nvPr/>
        </p:nvSpPr>
        <p:spPr>
          <a:xfrm>
            <a:off x="967563" y="637953"/>
            <a:ext cx="10334846" cy="5699052"/>
          </a:xfrm>
          <a:prstGeom prst="rect">
            <a:avLst/>
          </a:prstGeom>
          <a:solidFill>
            <a:schemeClr val="bg1">
              <a:alpha val="94000"/>
            </a:schemeClr>
          </a:solidFill>
          <a:ln w="38100">
            <a:solidFill>
              <a:srgbClr val="00206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0691A15-270C-CD8C-7B9F-458B028A24DB}"/>
              </a:ext>
            </a:extLst>
          </p:cNvPr>
          <p:cNvSpPr txBox="1"/>
          <p:nvPr/>
        </p:nvSpPr>
        <p:spPr>
          <a:xfrm>
            <a:off x="1190848" y="965859"/>
            <a:ext cx="9634930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3600" b="1" dirty="0">
                <a:latin typeface="Segoe UI Black" panose="020B0A02040204020203" pitchFamily="34" charset="0"/>
                <a:ea typeface="Segoe UI Black" panose="020B0A02040204020203" pitchFamily="34" charset="0"/>
                <a:cs typeface="Segoe UI" panose="020B0502040204020203" pitchFamily="34" charset="0"/>
              </a:rPr>
              <a:t>Worked example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D86A5E6-7DE2-3658-5AD3-7081E82C8DA9}"/>
              </a:ext>
            </a:extLst>
          </p:cNvPr>
          <p:cNvSpPr txBox="1"/>
          <p:nvPr/>
        </p:nvSpPr>
        <p:spPr>
          <a:xfrm>
            <a:off x="1190847" y="1761041"/>
            <a:ext cx="4781328" cy="95410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rgbClr val="FF0000"/>
                </a:solidFill>
                <a:latin typeface="Courier New" panose="02070309020205020404" pitchFamily="49" charset="0"/>
                <a:ea typeface="Segoe UI Black" panose="020B0A02040204020203" pitchFamily="34" charset="0"/>
                <a:cs typeface="Courier New" panose="02070309020205020404" pitchFamily="49" charset="0"/>
              </a:rPr>
              <a:t>Name = “Bob”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rgbClr val="FF0000"/>
                </a:solidFill>
                <a:latin typeface="Courier New" panose="02070309020205020404" pitchFamily="49" charset="0"/>
                <a:ea typeface="Segoe UI Black" panose="020B0A02040204020203" pitchFamily="34" charset="0"/>
                <a:cs typeface="Courier New" panose="02070309020205020404" pitchFamily="49" charset="0"/>
              </a:rPr>
              <a:t>print(“Hello”, Name)</a:t>
            </a:r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6E84297D-581F-9D30-0C74-AC4C414D593E}"/>
              </a:ext>
            </a:extLst>
          </p:cNvPr>
          <p:cNvCxnSpPr>
            <a:cxnSpLocks/>
          </p:cNvCxnSpPr>
          <p:nvPr/>
        </p:nvCxnSpPr>
        <p:spPr>
          <a:xfrm>
            <a:off x="5762625" y="2016870"/>
            <a:ext cx="579527" cy="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E20B1D28-AD09-C482-4308-2E585BFA1F81}"/>
              </a:ext>
            </a:extLst>
          </p:cNvPr>
          <p:cNvSpPr txBox="1"/>
          <p:nvPr/>
        </p:nvSpPr>
        <p:spPr>
          <a:xfrm>
            <a:off x="6447523" y="1780091"/>
            <a:ext cx="4378256" cy="280076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1600" b="1" dirty="0">
                <a:latin typeface="Segoe UI" panose="020B0502040204020203" pitchFamily="34" charset="0"/>
                <a:cs typeface="Segoe UI" panose="020B0502040204020203" pitchFamily="34" charset="0"/>
              </a:rPr>
              <a:t>What does line 1 do?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latin typeface="Segoe UI" panose="020B0502040204020203" pitchFamily="34" charset="0"/>
                <a:cs typeface="Segoe UI" panose="020B0502040204020203" pitchFamily="34" charset="0"/>
              </a:rPr>
              <a:t>This line stores a value inside a container called Name.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latin typeface="Segoe UI" panose="020B0502040204020203" pitchFamily="34" charset="0"/>
                <a:cs typeface="Segoe UI" panose="020B0502040204020203" pitchFamily="34" charset="0"/>
              </a:rPr>
              <a:t>The container is a </a:t>
            </a:r>
            <a:r>
              <a:rPr lang="en-GB" sz="1600" b="1" dirty="0">
                <a:latin typeface="Segoe UI" panose="020B0502040204020203" pitchFamily="34" charset="0"/>
                <a:cs typeface="Segoe UI" panose="020B0502040204020203" pitchFamily="34" charset="0"/>
              </a:rPr>
              <a:t>constant </a:t>
            </a:r>
            <a:r>
              <a:rPr lang="en-GB" sz="1600" dirty="0">
                <a:latin typeface="Segoe UI" panose="020B0502040204020203" pitchFamily="34" charset="0"/>
                <a:cs typeface="Segoe UI" panose="020B0502040204020203" pitchFamily="34" charset="0"/>
              </a:rPr>
              <a:t>– is stores a value that doesn’t change.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latin typeface="Segoe UI" panose="020B0502040204020203" pitchFamily="34" charset="0"/>
                <a:cs typeface="Segoe UI" panose="020B0502040204020203" pitchFamily="34" charset="0"/>
              </a:rPr>
              <a:t>The type of value it stores is a </a:t>
            </a:r>
            <a:r>
              <a:rPr lang="en-GB" sz="1600" b="1" dirty="0">
                <a:latin typeface="Segoe UI" panose="020B0502040204020203" pitchFamily="34" charset="0"/>
                <a:cs typeface="Segoe UI" panose="020B0502040204020203" pitchFamily="34" charset="0"/>
              </a:rPr>
              <a:t>string</a:t>
            </a:r>
            <a:r>
              <a:rPr lang="en-GB" sz="1600" dirty="0">
                <a:latin typeface="Segoe UI" panose="020B0502040204020203" pitchFamily="34" charset="0"/>
                <a:cs typeface="Segoe UI" panose="020B0502040204020203" pitchFamily="34" charset="0"/>
              </a:rPr>
              <a:t> because the value is inside quotation marks.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latin typeface="Segoe UI" panose="020B0502040204020203" pitchFamily="34" charset="0"/>
                <a:cs typeface="Segoe UI" panose="020B0502040204020203" pitchFamily="34" charset="0"/>
              </a:rPr>
              <a:t>It uses an equal's sign to assign the value to the container. This is known as an </a:t>
            </a:r>
            <a:r>
              <a:rPr lang="en-GB" sz="1600" b="1" dirty="0">
                <a:latin typeface="Segoe UI" panose="020B0502040204020203" pitchFamily="34" charset="0"/>
                <a:cs typeface="Segoe UI" panose="020B0502040204020203" pitchFamily="34" charset="0"/>
              </a:rPr>
              <a:t>assignment operator. </a:t>
            </a:r>
          </a:p>
        </p:txBody>
      </p: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FE2359AF-5CE2-C70B-B694-693FFC2A6E5D}"/>
              </a:ext>
            </a:extLst>
          </p:cNvPr>
          <p:cNvCxnSpPr>
            <a:cxnSpLocks/>
          </p:cNvCxnSpPr>
          <p:nvPr/>
        </p:nvCxnSpPr>
        <p:spPr>
          <a:xfrm>
            <a:off x="4038600" y="2647950"/>
            <a:ext cx="0" cy="609171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>
            <a:extLst>
              <a:ext uri="{FF2B5EF4-FFF2-40B4-BE49-F238E27FC236}">
                <a16:creationId xmlns:a16="http://schemas.microsoft.com/office/drawing/2014/main" id="{3D94D2F7-0232-BE73-FF0A-F3963B39B255}"/>
              </a:ext>
            </a:extLst>
          </p:cNvPr>
          <p:cNvSpPr txBox="1"/>
          <p:nvPr/>
        </p:nvSpPr>
        <p:spPr>
          <a:xfrm>
            <a:off x="1190848" y="3257121"/>
            <a:ext cx="4780046" cy="132343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1600" b="1" dirty="0">
                <a:latin typeface="Segoe UI Variable Text" pitchFamily="2" charset="0"/>
                <a:cs typeface="Segoe UI" panose="020B0502040204020203" pitchFamily="34" charset="0"/>
              </a:rPr>
              <a:t>What does line 2 do?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latin typeface="Segoe UI Variable Text" pitchFamily="2" charset="0"/>
                <a:cs typeface="Segoe UI" panose="020B0502040204020203" pitchFamily="34" charset="0"/>
              </a:rPr>
              <a:t>Print is a function in Python that </a:t>
            </a:r>
            <a:r>
              <a:rPr lang="en-GB" sz="1600" b="1" dirty="0">
                <a:latin typeface="Segoe UI Variable Text" pitchFamily="2" charset="0"/>
                <a:cs typeface="Segoe UI" panose="020B0502040204020203" pitchFamily="34" charset="0"/>
              </a:rPr>
              <a:t>outputs </a:t>
            </a:r>
            <a:r>
              <a:rPr lang="en-GB" sz="1600" dirty="0">
                <a:latin typeface="Segoe UI Variable Text" pitchFamily="2" charset="0"/>
                <a:cs typeface="Segoe UI" panose="020B0502040204020203" pitchFamily="34" charset="0"/>
              </a:rPr>
              <a:t>data.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latin typeface="Segoe UI Variable Text" pitchFamily="2" charset="0"/>
                <a:cs typeface="Segoe UI" panose="020B0502040204020203" pitchFamily="34" charset="0"/>
              </a:rPr>
              <a:t>It will output the word Hello.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latin typeface="Segoe UI Variable Text" pitchFamily="2" charset="0"/>
                <a:cs typeface="Segoe UI" panose="020B0502040204020203" pitchFamily="34" charset="0"/>
              </a:rPr>
              <a:t>It will output the value that is stored inside the container called </a:t>
            </a:r>
            <a:r>
              <a:rPr lang="en-GB" sz="1600" b="1" dirty="0">
                <a:latin typeface="Segoe UI Variable Text" pitchFamily="2" charset="0"/>
                <a:cs typeface="Segoe UI" panose="020B0502040204020203" pitchFamily="34" charset="0"/>
              </a:rPr>
              <a:t>Name</a:t>
            </a:r>
            <a:r>
              <a:rPr lang="en-GB" sz="1600" dirty="0">
                <a:latin typeface="Segoe UI Variable Text" pitchFamily="2" charset="0"/>
                <a:cs typeface="Segoe UI" panose="020B0502040204020203" pitchFamily="34" charset="0"/>
              </a:rPr>
              <a:t>. 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C1FFC50B-897A-8A5B-45CF-A7F73B2C7661}"/>
              </a:ext>
            </a:extLst>
          </p:cNvPr>
          <p:cNvSpPr txBox="1"/>
          <p:nvPr/>
        </p:nvSpPr>
        <p:spPr>
          <a:xfrm>
            <a:off x="6447523" y="4742719"/>
            <a:ext cx="4378255" cy="1077218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1600" b="1" dirty="0">
                <a:latin typeface="Segoe UI Variable Text" pitchFamily="2" charset="0"/>
                <a:ea typeface="Segoe UI Black" panose="020B0A02040204020203" pitchFamily="34" charset="0"/>
                <a:cs typeface="Segoe UI" panose="020B0502040204020203" pitchFamily="34" charset="0"/>
              </a:rPr>
              <a:t>Discussion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1600" dirty="0">
                <a:latin typeface="Segoe UI Variable Text" pitchFamily="2" charset="0"/>
                <a:ea typeface="Segoe UI Black" panose="020B0A02040204020203" pitchFamily="34" charset="0"/>
                <a:cs typeface="Segoe UI" panose="020B0502040204020203" pitchFamily="34" charset="0"/>
              </a:rPr>
              <a:t>What will the output be?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1600" dirty="0">
                <a:latin typeface="Segoe UI Variable Text" pitchFamily="2" charset="0"/>
                <a:ea typeface="Segoe UI Black" panose="020B0A02040204020203" pitchFamily="34" charset="0"/>
                <a:cs typeface="Segoe UI" panose="020B0502040204020203" pitchFamily="34" charset="0"/>
              </a:rPr>
              <a:t>How can algorithm be changed so it prints Hello Bill?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7B09B732-3A02-61DD-C8D1-F1D0D543007A}"/>
              </a:ext>
            </a:extLst>
          </p:cNvPr>
          <p:cNvSpPr txBox="1"/>
          <p:nvPr/>
        </p:nvSpPr>
        <p:spPr>
          <a:xfrm>
            <a:off x="1190847" y="4731370"/>
            <a:ext cx="4780045" cy="86177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1600" u="sng" dirty="0">
                <a:latin typeface="Segoe UI Variable Text" pitchFamily="2" charset="0"/>
                <a:cs typeface="Segoe UI" panose="020B0502040204020203" pitchFamily="34" charset="0"/>
              </a:rPr>
              <a:t>Answers:</a:t>
            </a:r>
          </a:p>
          <a:p>
            <a:pPr marL="342900" indent="-342900">
              <a:buAutoNum type="arabicPeriod"/>
            </a:pPr>
            <a:r>
              <a:rPr lang="en-GB" sz="1600" dirty="0">
                <a:latin typeface="Segoe UI Variable Text" pitchFamily="2" charset="0"/>
                <a:cs typeface="Segoe UI" panose="020B0502040204020203" pitchFamily="34" charset="0"/>
              </a:rPr>
              <a:t>It will display </a:t>
            </a:r>
            <a:r>
              <a:rPr lang="en-GB" sz="1600" b="1" dirty="0">
                <a:latin typeface="Segoe UI Variable Text" pitchFamily="2" charset="0"/>
                <a:cs typeface="Segoe UI" panose="020B0502040204020203" pitchFamily="34" charset="0"/>
              </a:rPr>
              <a:t>Hello Bob.</a:t>
            </a:r>
          </a:p>
          <a:p>
            <a:pPr marL="342900" indent="-342900">
              <a:buAutoNum type="arabicPeriod"/>
            </a:pPr>
            <a:r>
              <a:rPr lang="en-GB" sz="1600" dirty="0">
                <a:latin typeface="Segoe UI Variable Text" pitchFamily="2" charset="0"/>
                <a:cs typeface="Segoe UI" panose="020B0502040204020203" pitchFamily="34" charset="0"/>
              </a:rPr>
              <a:t>Change the first line to </a:t>
            </a:r>
            <a:r>
              <a:rPr lang="en-GB" sz="1600" b="1" dirty="0">
                <a:latin typeface="Segoe UI Variable Text" pitchFamily="2" charset="0"/>
                <a:cs typeface="Segoe UI" panose="020B0502040204020203" pitchFamily="34" charset="0"/>
              </a:rPr>
              <a:t>Name = “Bill”</a:t>
            </a:r>
          </a:p>
        </p:txBody>
      </p:sp>
    </p:spTree>
    <p:extLst>
      <p:ext uri="{BB962C8B-B14F-4D97-AF65-F5344CB8AC3E}">
        <p14:creationId xmlns:p14="http://schemas.microsoft.com/office/powerpoint/2010/main" val="39962130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CE976E9E-8DAB-DD4E-6834-9F0926892C8C}"/>
              </a:ext>
            </a:extLst>
          </p:cNvPr>
          <p:cNvSpPr/>
          <p:nvPr/>
        </p:nvSpPr>
        <p:spPr>
          <a:xfrm>
            <a:off x="967563" y="637953"/>
            <a:ext cx="10334846" cy="5699052"/>
          </a:xfrm>
          <a:prstGeom prst="rect">
            <a:avLst/>
          </a:prstGeom>
          <a:solidFill>
            <a:schemeClr val="bg1">
              <a:alpha val="94000"/>
            </a:schemeClr>
          </a:solidFill>
          <a:ln w="38100">
            <a:solidFill>
              <a:srgbClr val="00206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0691A15-270C-CD8C-7B9F-458B028A24DB}"/>
              </a:ext>
            </a:extLst>
          </p:cNvPr>
          <p:cNvSpPr txBox="1"/>
          <p:nvPr/>
        </p:nvSpPr>
        <p:spPr>
          <a:xfrm>
            <a:off x="1190848" y="965859"/>
            <a:ext cx="9634930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3600" b="1" dirty="0">
                <a:latin typeface="Segoe UI Black" panose="020B0A02040204020203" pitchFamily="34" charset="0"/>
                <a:ea typeface="Segoe UI Black" panose="020B0A02040204020203" pitchFamily="34" charset="0"/>
                <a:cs typeface="Segoe UI" panose="020B0502040204020203" pitchFamily="34" charset="0"/>
              </a:rPr>
              <a:t>Worked example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E20B1D28-AD09-C482-4308-2E585BFA1F81}"/>
              </a:ext>
            </a:extLst>
          </p:cNvPr>
          <p:cNvSpPr txBox="1"/>
          <p:nvPr/>
        </p:nvSpPr>
        <p:spPr>
          <a:xfrm>
            <a:off x="6447523" y="1780091"/>
            <a:ext cx="4378256" cy="181588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1600" b="1" dirty="0">
                <a:latin typeface="Segoe UI" panose="020B0502040204020203" pitchFamily="34" charset="0"/>
                <a:cs typeface="Segoe UI" panose="020B0502040204020203" pitchFamily="34" charset="0"/>
              </a:rPr>
              <a:t>What does this program do?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latin typeface="Segoe UI" panose="020B0502040204020203" pitchFamily="34" charset="0"/>
                <a:cs typeface="Segoe UI" panose="020B0502040204020203" pitchFamily="34" charset="0"/>
              </a:rPr>
              <a:t>There are two containers that each score a constant.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latin typeface="Segoe UI" panose="020B0502040204020203" pitchFamily="34" charset="0"/>
                <a:cs typeface="Segoe UI" panose="020B0502040204020203" pitchFamily="34" charset="0"/>
              </a:rPr>
              <a:t>A third container has been added that will store the value of the first two numbers added together using the + which is an arithmetic operator. 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C1FFC50B-897A-8A5B-45CF-A7F73B2C7661}"/>
              </a:ext>
            </a:extLst>
          </p:cNvPr>
          <p:cNvSpPr txBox="1"/>
          <p:nvPr/>
        </p:nvSpPr>
        <p:spPr>
          <a:xfrm>
            <a:off x="1185114" y="3199669"/>
            <a:ext cx="4867274" cy="830997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1600" b="1" dirty="0">
                <a:latin typeface="Segoe UI Variable Text" pitchFamily="2" charset="0"/>
                <a:ea typeface="Segoe UI Black" panose="020B0A02040204020203" pitchFamily="34" charset="0"/>
                <a:cs typeface="Segoe UI" panose="020B0502040204020203" pitchFamily="34" charset="0"/>
              </a:rPr>
              <a:t>Discussion</a:t>
            </a:r>
          </a:p>
          <a:p>
            <a:r>
              <a:rPr lang="en-GB" sz="1600" dirty="0">
                <a:latin typeface="Segoe UI Variable Text" pitchFamily="2" charset="0"/>
                <a:ea typeface="Segoe UI Black" panose="020B0A02040204020203" pitchFamily="34" charset="0"/>
                <a:cs typeface="Segoe UI" panose="020B0502040204020203" pitchFamily="34" charset="0"/>
              </a:rPr>
              <a:t>The output will be 105, why is this? How can this be fixed?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730D5FB-D325-20CE-F421-250796BF9ECE}"/>
              </a:ext>
            </a:extLst>
          </p:cNvPr>
          <p:cNvSpPr txBox="1"/>
          <p:nvPr/>
        </p:nvSpPr>
        <p:spPr>
          <a:xfrm>
            <a:off x="1185114" y="1743200"/>
            <a:ext cx="4867274" cy="120032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FF0000"/>
                </a:solidFill>
                <a:latin typeface="Courier New" panose="02070309020205020404" pitchFamily="49" charset="0"/>
                <a:ea typeface="Segoe UI Black" panose="020B0A02040204020203" pitchFamily="34" charset="0"/>
                <a:cs typeface="Courier New" panose="02070309020205020404" pitchFamily="49" charset="0"/>
              </a:rPr>
              <a:t>Num1 = “10”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FF0000"/>
                </a:solidFill>
                <a:latin typeface="Courier New" panose="02070309020205020404" pitchFamily="49" charset="0"/>
                <a:ea typeface="Segoe UI Black" panose="020B0A02040204020203" pitchFamily="34" charset="0"/>
                <a:cs typeface="Courier New" panose="02070309020205020404" pitchFamily="49" charset="0"/>
              </a:rPr>
              <a:t>Num2 = “5”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FF0000"/>
                </a:solidFill>
                <a:latin typeface="Courier New" panose="02070309020205020404" pitchFamily="49" charset="0"/>
                <a:ea typeface="Segoe UI Black" panose="020B0A02040204020203" pitchFamily="34" charset="0"/>
                <a:cs typeface="Courier New" panose="02070309020205020404" pitchFamily="49" charset="0"/>
              </a:rPr>
              <a:t>Total = Num1+Num2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FF0000"/>
                </a:solidFill>
                <a:latin typeface="Courier New" panose="02070309020205020404" pitchFamily="49" charset="0"/>
                <a:ea typeface="Segoe UI Black" panose="020B0A02040204020203" pitchFamily="34" charset="0"/>
                <a:cs typeface="Courier New" panose="02070309020205020404" pitchFamily="49" charset="0"/>
              </a:rPr>
              <a:t>print(“The number is”, Total)</a:t>
            </a:r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6E84297D-581F-9D30-0C74-AC4C414D593E}"/>
              </a:ext>
            </a:extLst>
          </p:cNvPr>
          <p:cNvCxnSpPr>
            <a:cxnSpLocks/>
          </p:cNvCxnSpPr>
          <p:nvPr/>
        </p:nvCxnSpPr>
        <p:spPr>
          <a:xfrm>
            <a:off x="5762625" y="2016870"/>
            <a:ext cx="579527" cy="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>
            <a:extLst>
              <a:ext uri="{FF2B5EF4-FFF2-40B4-BE49-F238E27FC236}">
                <a16:creationId xmlns:a16="http://schemas.microsoft.com/office/drawing/2014/main" id="{F2368301-DFEE-6E99-3561-B8F35EB923DA}"/>
              </a:ext>
            </a:extLst>
          </p:cNvPr>
          <p:cNvSpPr txBox="1"/>
          <p:nvPr/>
        </p:nvSpPr>
        <p:spPr>
          <a:xfrm>
            <a:off x="6052388" y="4448300"/>
            <a:ext cx="4761003" cy="120032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>
                <a:solidFill>
                  <a:srgbClr val="0070C0"/>
                </a:solidFill>
                <a:latin typeface="Courier New" panose="02070309020205020404" pitchFamily="49" charset="0"/>
                <a:ea typeface="Segoe UI Black" panose="020B0A02040204020203" pitchFamily="34" charset="0"/>
                <a:cs typeface="Courier New" panose="02070309020205020404" pitchFamily="49" charset="0"/>
              </a:rPr>
              <a:t>Num1 = 10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>
                <a:solidFill>
                  <a:srgbClr val="0070C0"/>
                </a:solidFill>
                <a:latin typeface="Courier New" panose="02070309020205020404" pitchFamily="49" charset="0"/>
                <a:ea typeface="Segoe UI Black" panose="020B0A02040204020203" pitchFamily="34" charset="0"/>
                <a:cs typeface="Courier New" panose="02070309020205020404" pitchFamily="49" charset="0"/>
              </a:rPr>
              <a:t>Num2 = 5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FF0000"/>
                </a:solidFill>
                <a:latin typeface="Courier New" panose="02070309020205020404" pitchFamily="49" charset="0"/>
                <a:ea typeface="Segoe UI Black" panose="020B0A02040204020203" pitchFamily="34" charset="0"/>
                <a:cs typeface="Courier New" panose="02070309020205020404" pitchFamily="49" charset="0"/>
              </a:rPr>
              <a:t>Total = Num1+Num2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FF0000"/>
                </a:solidFill>
                <a:latin typeface="Courier New" panose="02070309020205020404" pitchFamily="49" charset="0"/>
                <a:ea typeface="Segoe UI Black" panose="020B0A02040204020203" pitchFamily="34" charset="0"/>
                <a:cs typeface="Courier New" panose="02070309020205020404" pitchFamily="49" charset="0"/>
              </a:rPr>
              <a:t>print(“The number is”, Total)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5B619D0-35D0-4387-014F-7AC1D360213F}"/>
              </a:ext>
            </a:extLst>
          </p:cNvPr>
          <p:cNvSpPr txBox="1"/>
          <p:nvPr/>
        </p:nvSpPr>
        <p:spPr>
          <a:xfrm>
            <a:off x="1429623" y="4448300"/>
            <a:ext cx="4378256" cy="83099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1600" dirty="0">
                <a:latin typeface="Segoe UI" panose="020B0502040204020203" pitchFamily="34" charset="0"/>
                <a:cs typeface="Segoe UI" panose="020B0502040204020203" pitchFamily="34" charset="0"/>
              </a:rPr>
              <a:t>Removing the quotation marks from 10 and 5 will make these </a:t>
            </a:r>
            <a:r>
              <a:rPr lang="en-GB" sz="1600" b="1" dirty="0">
                <a:latin typeface="Segoe UI" panose="020B0502040204020203" pitchFamily="34" charset="0"/>
                <a:cs typeface="Segoe UI" panose="020B0502040204020203" pitchFamily="34" charset="0"/>
              </a:rPr>
              <a:t>integers</a:t>
            </a:r>
            <a:r>
              <a:rPr lang="en-GB" sz="1600" dirty="0">
                <a:latin typeface="Segoe UI" panose="020B0502040204020203" pitchFamily="34" charset="0"/>
                <a:cs typeface="Segoe UI" panose="020B0502040204020203" pitchFamily="34" charset="0"/>
              </a:rPr>
              <a:t>, which is the data type used to represent a number. </a:t>
            </a:r>
          </a:p>
        </p:txBody>
      </p:sp>
    </p:spTree>
    <p:extLst>
      <p:ext uri="{BB962C8B-B14F-4D97-AF65-F5344CB8AC3E}">
        <p14:creationId xmlns:p14="http://schemas.microsoft.com/office/powerpoint/2010/main" val="26002713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CE976E9E-8DAB-DD4E-6834-9F0926892C8C}"/>
              </a:ext>
            </a:extLst>
          </p:cNvPr>
          <p:cNvSpPr/>
          <p:nvPr/>
        </p:nvSpPr>
        <p:spPr>
          <a:xfrm>
            <a:off x="967563" y="637953"/>
            <a:ext cx="10334846" cy="5699052"/>
          </a:xfrm>
          <a:prstGeom prst="rect">
            <a:avLst/>
          </a:prstGeom>
          <a:solidFill>
            <a:schemeClr val="bg1">
              <a:alpha val="94000"/>
            </a:schemeClr>
          </a:solidFill>
          <a:ln w="38100">
            <a:solidFill>
              <a:srgbClr val="00206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0691A15-270C-CD8C-7B9F-458B028A24DB}"/>
              </a:ext>
            </a:extLst>
          </p:cNvPr>
          <p:cNvSpPr txBox="1"/>
          <p:nvPr/>
        </p:nvSpPr>
        <p:spPr>
          <a:xfrm>
            <a:off x="1190848" y="965859"/>
            <a:ext cx="9634930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3600" b="1" dirty="0">
                <a:latin typeface="Segoe UI Black" panose="020B0A02040204020203" pitchFamily="34" charset="0"/>
                <a:ea typeface="Segoe UI Black" panose="020B0A02040204020203" pitchFamily="34" charset="0"/>
                <a:cs typeface="Segoe UI" panose="020B0502040204020203" pitchFamily="34" charset="0"/>
              </a:rPr>
              <a:t>Worked example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2D08C2B-BD97-B2D4-0B76-69523209D0B7}"/>
              </a:ext>
            </a:extLst>
          </p:cNvPr>
          <p:cNvSpPr txBox="1"/>
          <p:nvPr/>
        </p:nvSpPr>
        <p:spPr>
          <a:xfrm>
            <a:off x="1379840" y="1727828"/>
            <a:ext cx="5973460" cy="193899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lIns="91440" tIns="45720" rIns="91440" bIns="45720" anchor="t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FF0000"/>
                </a:solidFill>
                <a:latin typeface="Courier New" panose="02070309020205020404" pitchFamily="49" charset="0"/>
                <a:ea typeface="Segoe UI Black" panose="020B0A02040204020203" pitchFamily="34" charset="0"/>
                <a:cs typeface="Courier New" panose="02070309020205020404" pitchFamily="49" charset="0"/>
              </a:rPr>
              <a:t>Num1 = 10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FF0000"/>
                </a:solidFill>
                <a:latin typeface="Courier New" panose="02070309020205020404" pitchFamily="49" charset="0"/>
                <a:ea typeface="Segoe UI Black" panose="020B0A02040204020203" pitchFamily="34" charset="0"/>
                <a:cs typeface="Courier New" panose="02070309020205020404" pitchFamily="49" charset="0"/>
              </a:rPr>
              <a:t>Num2 = 6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FF0000"/>
                </a:solidFill>
                <a:latin typeface="Courier New" panose="02070309020205020404" pitchFamily="49" charset="0"/>
                <a:ea typeface="Segoe UI Black" panose="020B0A02040204020203" pitchFamily="34" charset="0"/>
                <a:cs typeface="Courier New" panose="02070309020205020404" pitchFamily="49" charset="0"/>
              </a:rPr>
              <a:t>Num3 = 2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FF0000"/>
                </a:solidFill>
                <a:latin typeface="Courier New" panose="02070309020205020404" pitchFamily="49" charset="0"/>
                <a:ea typeface="Segoe UI Black"/>
                <a:cs typeface="Courier New" panose="02070309020205020404" pitchFamily="49" charset="0"/>
              </a:rPr>
              <a:t>Total = (Num1+Num2)/Num3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FF0000"/>
                </a:solidFill>
                <a:latin typeface="Courier New" panose="02070309020205020404" pitchFamily="49" charset="0"/>
                <a:ea typeface="Segoe UI Black"/>
                <a:cs typeface="Courier New" panose="02070309020205020404" pitchFamily="49" charset="0"/>
              </a:rPr>
              <a:t>print(“The number is”, Total)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8777A65-AA56-14EC-BFAE-75718A376D8E}"/>
              </a:ext>
            </a:extLst>
          </p:cNvPr>
          <p:cNvSpPr txBox="1"/>
          <p:nvPr/>
        </p:nvSpPr>
        <p:spPr>
          <a:xfrm>
            <a:off x="7562849" y="1727828"/>
            <a:ext cx="3262929" cy="156966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1600" b="1" dirty="0">
                <a:latin typeface="Segoe UI" panose="020B0502040204020203" pitchFamily="34" charset="0"/>
                <a:cs typeface="Segoe UI" panose="020B0502040204020203" pitchFamily="34" charset="0"/>
              </a:rPr>
              <a:t>What does this program do?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latin typeface="Segoe UI" panose="020B0502040204020203" pitchFamily="34" charset="0"/>
                <a:cs typeface="Segoe UI" panose="020B0502040204020203" pitchFamily="34" charset="0"/>
              </a:rPr>
              <a:t>There are now three containers that each store a fixed value (constant)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latin typeface="Segoe UI" panose="020B0502040204020203" pitchFamily="34" charset="0"/>
                <a:cs typeface="Segoe UI" panose="020B0502040204020203" pitchFamily="34" charset="0"/>
              </a:rPr>
              <a:t>A fourth container has been created to store the total. 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AD8FCB1D-07C9-8B00-6BD8-D8FA26D50A9B}"/>
              </a:ext>
            </a:extLst>
          </p:cNvPr>
          <p:cNvCxnSpPr>
            <a:cxnSpLocks/>
          </p:cNvCxnSpPr>
          <p:nvPr/>
        </p:nvCxnSpPr>
        <p:spPr>
          <a:xfrm>
            <a:off x="7063536" y="2035920"/>
            <a:ext cx="579527" cy="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7D1E0C7A-0A1C-A26D-1C9B-A97DD2177396}"/>
              </a:ext>
            </a:extLst>
          </p:cNvPr>
          <p:cNvSpPr txBox="1"/>
          <p:nvPr/>
        </p:nvSpPr>
        <p:spPr>
          <a:xfrm>
            <a:off x="1379840" y="3875944"/>
            <a:ext cx="4867274" cy="584775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1600" b="1" dirty="0">
                <a:latin typeface="Segoe UI Variable Text" pitchFamily="2" charset="0"/>
                <a:ea typeface="Segoe UI Black" panose="020B0A02040204020203" pitchFamily="34" charset="0"/>
                <a:cs typeface="Segoe UI" panose="020B0502040204020203" pitchFamily="34" charset="0"/>
              </a:rPr>
              <a:t>Discussion</a:t>
            </a:r>
          </a:p>
          <a:p>
            <a:r>
              <a:rPr lang="en-GB" sz="1600" dirty="0">
                <a:latin typeface="Segoe UI Variable Text" pitchFamily="2" charset="0"/>
                <a:ea typeface="Segoe UI Black" panose="020B0A02040204020203" pitchFamily="34" charset="0"/>
                <a:cs typeface="Segoe UI" panose="020B0502040204020203" pitchFamily="34" charset="0"/>
              </a:rPr>
              <a:t>What should the output be?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6A22001-4487-3EAB-9594-1E49FDEB57A3}"/>
              </a:ext>
            </a:extLst>
          </p:cNvPr>
          <p:cNvSpPr txBox="1"/>
          <p:nvPr/>
        </p:nvSpPr>
        <p:spPr>
          <a:xfrm>
            <a:off x="1379840" y="4669843"/>
            <a:ext cx="4867274" cy="83099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1600" u="sng" dirty="0">
                <a:latin typeface="Segoe UI Variable Text" pitchFamily="2" charset="0"/>
                <a:cs typeface="Segoe UI" panose="020B0502040204020203" pitchFamily="34" charset="0"/>
              </a:rPr>
              <a:t>Answers:</a:t>
            </a:r>
          </a:p>
          <a:p>
            <a:pPr marL="342900" indent="-342900">
              <a:buAutoNum type="arabicPeriod"/>
            </a:pPr>
            <a:r>
              <a:rPr lang="en-GB" sz="1600" dirty="0">
                <a:latin typeface="Segoe UI Variable Text" pitchFamily="2" charset="0"/>
                <a:cs typeface="Segoe UI" panose="020B0502040204020203" pitchFamily="34" charset="0"/>
              </a:rPr>
              <a:t>It should be 9 because 10 + 6 = 16   and 16 divided by 2 is 8. (BIDMAS) </a:t>
            </a:r>
          </a:p>
        </p:txBody>
      </p:sp>
    </p:spTree>
    <p:extLst>
      <p:ext uri="{BB962C8B-B14F-4D97-AF65-F5344CB8AC3E}">
        <p14:creationId xmlns:p14="http://schemas.microsoft.com/office/powerpoint/2010/main" val="8802393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CE976E9E-8DAB-DD4E-6834-9F0926892C8C}"/>
              </a:ext>
            </a:extLst>
          </p:cNvPr>
          <p:cNvSpPr/>
          <p:nvPr/>
        </p:nvSpPr>
        <p:spPr>
          <a:xfrm>
            <a:off x="967563" y="637953"/>
            <a:ext cx="10334846" cy="5699052"/>
          </a:xfrm>
          <a:prstGeom prst="rect">
            <a:avLst/>
          </a:prstGeom>
          <a:solidFill>
            <a:schemeClr val="bg1">
              <a:alpha val="94000"/>
            </a:schemeClr>
          </a:solidFill>
          <a:ln w="38100">
            <a:solidFill>
              <a:srgbClr val="00206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0691A15-270C-CD8C-7B9F-458B028A24DB}"/>
              </a:ext>
            </a:extLst>
          </p:cNvPr>
          <p:cNvSpPr txBox="1"/>
          <p:nvPr/>
        </p:nvSpPr>
        <p:spPr>
          <a:xfrm>
            <a:off x="1190848" y="965859"/>
            <a:ext cx="9634930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3600" b="1" dirty="0">
                <a:latin typeface="Segoe UI Black" panose="020B0A02040204020203" pitchFamily="34" charset="0"/>
                <a:ea typeface="Segoe UI Black" panose="020B0A02040204020203" pitchFamily="34" charset="0"/>
                <a:cs typeface="Segoe UI" panose="020B0502040204020203" pitchFamily="34" charset="0"/>
              </a:rPr>
              <a:t>Task board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88C3CFB-4359-B184-E538-C33474C7B32D}"/>
              </a:ext>
            </a:extLst>
          </p:cNvPr>
          <p:cNvSpPr txBox="1"/>
          <p:nvPr/>
        </p:nvSpPr>
        <p:spPr>
          <a:xfrm>
            <a:off x="1275907" y="1851193"/>
            <a:ext cx="903767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1" dirty="0">
                <a:latin typeface="Segoe UI Variable Text" pitchFamily="2" charset="0"/>
                <a:cs typeface="Segoe UI" panose="020B0502040204020203" pitchFamily="34" charset="0"/>
              </a:rPr>
              <a:t>Complete the practice tasks using the worksheet provided.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1" dirty="0">
                <a:latin typeface="Segoe UI Variable Text" pitchFamily="2" charset="0"/>
                <a:cs typeface="Segoe UI" panose="020B0502040204020203" pitchFamily="34" charset="0"/>
              </a:rPr>
              <a:t>Complete the assessed tasks in the e-portfolio. (Week 1: Output data)</a:t>
            </a:r>
          </a:p>
        </p:txBody>
      </p:sp>
    </p:spTree>
    <p:extLst>
      <p:ext uri="{BB962C8B-B14F-4D97-AF65-F5344CB8AC3E}">
        <p14:creationId xmlns:p14="http://schemas.microsoft.com/office/powerpoint/2010/main" val="366169606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232</TotalTime>
  <Words>723</Words>
  <Application>Microsoft Office PowerPoint</Application>
  <PresentationFormat>Widescreen</PresentationFormat>
  <Paragraphs>93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5" baseType="lpstr">
      <vt:lpstr>Arial</vt:lpstr>
      <vt:lpstr>Courier New</vt:lpstr>
      <vt:lpstr>Segoe UI</vt:lpstr>
      <vt:lpstr>Segoe UI Black</vt:lpstr>
      <vt:lpstr>Segoe UI Variable Display Semib</vt:lpstr>
      <vt:lpstr>Segoe UI Variable Text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Simply Teach</dc:creator>
  <cp:lastModifiedBy>Corbett, DC (Staff, Parks House)</cp:lastModifiedBy>
  <cp:revision>5</cp:revision>
  <dcterms:created xsi:type="dcterms:W3CDTF">2023-11-24T18:10:50Z</dcterms:created>
  <dcterms:modified xsi:type="dcterms:W3CDTF">2024-06-04T09:26:39Z</dcterms:modified>
</cp:coreProperties>
</file>